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57" r:id="rId3"/>
    <p:sldId id="263" r:id="rId4"/>
    <p:sldId id="258" r:id="rId5"/>
    <p:sldId id="264" r:id="rId6"/>
    <p:sldId id="276" r:id="rId7"/>
    <p:sldId id="277" r:id="rId8"/>
    <p:sldId id="278" r:id="rId9"/>
    <p:sldId id="279" r:id="rId10"/>
    <p:sldId id="280"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5" roundtripDataSignature="AMtx7mhfSECKEwMCLJxrQgoc4X27Vh1ThQ=="/>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40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912397-C02F-4A7B-9F06-B5D53998C4FC}">
  <a:tblStyle styleId="{07912397-C02F-4A7B-9F06-B5D53998C4FC}"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78"/>
    <p:restoredTop sz="94694"/>
  </p:normalViewPr>
  <p:slideViewPr>
    <p:cSldViewPr snapToGrid="0">
      <p:cViewPr varScale="1">
        <p:scale>
          <a:sx n="100" d="100"/>
          <a:sy n="100" d="100"/>
        </p:scale>
        <p:origin x="160" y="6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26"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5" Type="http://customschemas.google.com/relationships/presentationmetadata" Target="metadata"/><Relationship Id="rId2" Type="http://schemas.openxmlformats.org/officeDocument/2006/relationships/slide" Target="slides/slide1.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28"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extLst>
    <p:ext uri="{620B2872-D7B9-4A21-9093-7833F8D536E1}">
      <p15:sldGuideLst xmlns:p15="http://schemas.microsoft.com/office/powerpoint/2012/main">
        <p15:guide id="1" orient="horz" pos="2880">
          <p15:clr>
            <a:srgbClr val="F26B43"/>
          </p15:clr>
        </p15:guide>
        <p15:guide id="2" pos="2160">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91" name="Google Shape;9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a:extLst>
            <a:ext uri="{FF2B5EF4-FFF2-40B4-BE49-F238E27FC236}">
              <a16:creationId xmlns:a16="http://schemas.microsoft.com/office/drawing/2014/main" id="{52EBE927-48F8-8BA2-44D6-650C504257C8}"/>
            </a:ext>
          </a:extLst>
        </p:cNvPr>
        <p:cNvGrpSpPr/>
        <p:nvPr/>
      </p:nvGrpSpPr>
      <p:grpSpPr>
        <a:xfrm>
          <a:off x="0" y="0"/>
          <a:ext cx="0" cy="0"/>
          <a:chOff x="0" y="0"/>
          <a:chExt cx="0" cy="0"/>
        </a:xfrm>
      </p:grpSpPr>
      <p:sp>
        <p:nvSpPr>
          <p:cNvPr id="197" name="Google Shape;197;p14:notes">
            <a:extLst>
              <a:ext uri="{FF2B5EF4-FFF2-40B4-BE49-F238E27FC236}">
                <a16:creationId xmlns:a16="http://schemas.microsoft.com/office/drawing/2014/main" id="{4B13362D-AFC8-AC05-9E76-2E017146F407}"/>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8" name="Google Shape;198;p14:notes">
            <a:extLst>
              <a:ext uri="{FF2B5EF4-FFF2-40B4-BE49-F238E27FC236}">
                <a16:creationId xmlns:a16="http://schemas.microsoft.com/office/drawing/2014/main" id="{22112710-CD28-885E-2F16-D92A1529811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04013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97" name="Google Shape;97;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4" name="Google Shape;18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7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03" name="Google Shape;103;p7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8" name="Google Shape;198;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a:extLst>
            <a:ext uri="{FF2B5EF4-FFF2-40B4-BE49-F238E27FC236}">
              <a16:creationId xmlns:a16="http://schemas.microsoft.com/office/drawing/2014/main" id="{3B780792-7112-73B4-ECB7-72E27637A596}"/>
            </a:ext>
          </a:extLst>
        </p:cNvPr>
        <p:cNvGrpSpPr/>
        <p:nvPr/>
      </p:nvGrpSpPr>
      <p:grpSpPr>
        <a:xfrm>
          <a:off x="0" y="0"/>
          <a:ext cx="0" cy="0"/>
          <a:chOff x="0" y="0"/>
          <a:chExt cx="0" cy="0"/>
        </a:xfrm>
      </p:grpSpPr>
      <p:sp>
        <p:nvSpPr>
          <p:cNvPr id="197" name="Google Shape;197;p14:notes">
            <a:extLst>
              <a:ext uri="{FF2B5EF4-FFF2-40B4-BE49-F238E27FC236}">
                <a16:creationId xmlns:a16="http://schemas.microsoft.com/office/drawing/2014/main" id="{7A5E660C-3FBB-9B68-E797-0AC54EB7C393}"/>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8" name="Google Shape;198;p14:notes">
            <a:extLst>
              <a:ext uri="{FF2B5EF4-FFF2-40B4-BE49-F238E27FC236}">
                <a16:creationId xmlns:a16="http://schemas.microsoft.com/office/drawing/2014/main" id="{C4A06909-912D-BA88-A5C1-E2DEE8E7A5A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789233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a:extLst>
            <a:ext uri="{FF2B5EF4-FFF2-40B4-BE49-F238E27FC236}">
              <a16:creationId xmlns:a16="http://schemas.microsoft.com/office/drawing/2014/main" id="{7BD0432F-D985-4560-864B-FDBA93B53626}"/>
            </a:ext>
          </a:extLst>
        </p:cNvPr>
        <p:cNvGrpSpPr/>
        <p:nvPr/>
      </p:nvGrpSpPr>
      <p:grpSpPr>
        <a:xfrm>
          <a:off x="0" y="0"/>
          <a:ext cx="0" cy="0"/>
          <a:chOff x="0" y="0"/>
          <a:chExt cx="0" cy="0"/>
        </a:xfrm>
      </p:grpSpPr>
      <p:sp>
        <p:nvSpPr>
          <p:cNvPr id="197" name="Google Shape;197;p14:notes">
            <a:extLst>
              <a:ext uri="{FF2B5EF4-FFF2-40B4-BE49-F238E27FC236}">
                <a16:creationId xmlns:a16="http://schemas.microsoft.com/office/drawing/2014/main" id="{A02131FB-E59E-B948-369B-013CD68AD318}"/>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8" name="Google Shape;198;p14:notes">
            <a:extLst>
              <a:ext uri="{FF2B5EF4-FFF2-40B4-BE49-F238E27FC236}">
                <a16:creationId xmlns:a16="http://schemas.microsoft.com/office/drawing/2014/main" id="{208AD08B-52B3-1C45-949F-06FCA073DF8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946115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a:extLst>
            <a:ext uri="{FF2B5EF4-FFF2-40B4-BE49-F238E27FC236}">
              <a16:creationId xmlns:a16="http://schemas.microsoft.com/office/drawing/2014/main" id="{1F77396B-E892-9D6A-E387-1B8A0A8F4F62}"/>
            </a:ext>
          </a:extLst>
        </p:cNvPr>
        <p:cNvGrpSpPr/>
        <p:nvPr/>
      </p:nvGrpSpPr>
      <p:grpSpPr>
        <a:xfrm>
          <a:off x="0" y="0"/>
          <a:ext cx="0" cy="0"/>
          <a:chOff x="0" y="0"/>
          <a:chExt cx="0" cy="0"/>
        </a:xfrm>
      </p:grpSpPr>
      <p:sp>
        <p:nvSpPr>
          <p:cNvPr id="197" name="Google Shape;197;p14:notes">
            <a:extLst>
              <a:ext uri="{FF2B5EF4-FFF2-40B4-BE49-F238E27FC236}">
                <a16:creationId xmlns:a16="http://schemas.microsoft.com/office/drawing/2014/main" id="{BE331764-63C7-3423-34A2-005F423B3D79}"/>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8" name="Google Shape;198;p14:notes">
            <a:extLst>
              <a:ext uri="{FF2B5EF4-FFF2-40B4-BE49-F238E27FC236}">
                <a16:creationId xmlns:a16="http://schemas.microsoft.com/office/drawing/2014/main" id="{5478B61C-88B1-17C7-FE6F-FE57302A42B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911274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a:extLst>
            <a:ext uri="{FF2B5EF4-FFF2-40B4-BE49-F238E27FC236}">
              <a16:creationId xmlns:a16="http://schemas.microsoft.com/office/drawing/2014/main" id="{1CA64040-DF57-529D-7AEF-14CD4ED0F4BC}"/>
            </a:ext>
          </a:extLst>
        </p:cNvPr>
        <p:cNvGrpSpPr/>
        <p:nvPr/>
      </p:nvGrpSpPr>
      <p:grpSpPr>
        <a:xfrm>
          <a:off x="0" y="0"/>
          <a:ext cx="0" cy="0"/>
          <a:chOff x="0" y="0"/>
          <a:chExt cx="0" cy="0"/>
        </a:xfrm>
      </p:grpSpPr>
      <p:sp>
        <p:nvSpPr>
          <p:cNvPr id="197" name="Google Shape;197;p14:notes">
            <a:extLst>
              <a:ext uri="{FF2B5EF4-FFF2-40B4-BE49-F238E27FC236}">
                <a16:creationId xmlns:a16="http://schemas.microsoft.com/office/drawing/2014/main" id="{CB5FD832-ACE0-053F-A8B6-4024BA1D7F64}"/>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8" name="Google Shape;198;p14:notes">
            <a:extLst>
              <a:ext uri="{FF2B5EF4-FFF2-40B4-BE49-F238E27FC236}">
                <a16:creationId xmlns:a16="http://schemas.microsoft.com/office/drawing/2014/main" id="{257F343D-8750-9092-901A-C86233C5A09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4947639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2"/>
        <p:cNvGrpSpPr/>
        <p:nvPr/>
      </p:nvGrpSpPr>
      <p:grpSpPr>
        <a:xfrm>
          <a:off x="0" y="0"/>
          <a:ext cx="0" cy="0"/>
          <a:chOff x="0" y="0"/>
          <a:chExt cx="0" cy="0"/>
        </a:xfrm>
      </p:grpSpPr>
      <p:pic>
        <p:nvPicPr>
          <p:cNvPr id="13" name="Google Shape;13;p93" descr="A picture containing text, windmill, device&#10;&#10;Description automatically generated"/>
          <p:cNvPicPr preferRelativeResize="0"/>
          <p:nvPr/>
        </p:nvPicPr>
        <p:blipFill rotWithShape="1">
          <a:blip r:embed="rId2">
            <a:alphaModFix/>
          </a:blip>
          <a:srcRect t="26822" b="12572"/>
          <a:stretch/>
        </p:blipFill>
        <p:spPr>
          <a:xfrm>
            <a:off x="-132080" y="1270000"/>
            <a:ext cx="12535132" cy="4277360"/>
          </a:xfrm>
          <a:prstGeom prst="rect">
            <a:avLst/>
          </a:prstGeom>
          <a:noFill/>
          <a:ln>
            <a:noFill/>
          </a:ln>
        </p:spPr>
      </p:pic>
      <p:sp>
        <p:nvSpPr>
          <p:cNvPr id="14" name="Google Shape;14;p93"/>
          <p:cNvSpPr txBox="1">
            <a:spLocks noGrp="1"/>
          </p:cNvSpPr>
          <p:nvPr>
            <p:ph type="ctrTitle"/>
          </p:nvPr>
        </p:nvSpPr>
        <p:spPr>
          <a:xfrm>
            <a:off x="775386" y="1950718"/>
            <a:ext cx="9244914" cy="3332481"/>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0"/>
              </a:spcBef>
              <a:spcAft>
                <a:spcPts val="0"/>
              </a:spcAft>
              <a:buClr>
                <a:schemeClr val="lt1"/>
              </a:buClr>
              <a:buSzPts val="6000"/>
              <a:buFont typeface="Arial"/>
              <a:buNone/>
              <a:defRPr sz="60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93"/>
          <p:cNvSpPr txBox="1">
            <a:spLocks noGrp="1"/>
          </p:cNvSpPr>
          <p:nvPr>
            <p:ph type="subTitle" idx="1"/>
          </p:nvPr>
        </p:nvSpPr>
        <p:spPr>
          <a:xfrm>
            <a:off x="876300" y="5730239"/>
            <a:ext cx="9144000" cy="995680"/>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300"/>
              </a:spcBef>
              <a:spcAft>
                <a:spcPts val="0"/>
              </a:spcAft>
              <a:buClr>
                <a:srgbClr val="C58963"/>
              </a:buClr>
              <a:buSzPts val="1600"/>
              <a:buFont typeface="Arial"/>
              <a:buNone/>
              <a:defRPr sz="2000">
                <a:solidFill>
                  <a:srgbClr val="25408F"/>
                </a:solidFill>
              </a:defRPr>
            </a:lvl1pPr>
            <a:lvl2pPr lvl="1" algn="ctr">
              <a:lnSpc>
                <a:spcPct val="110000"/>
              </a:lnSpc>
              <a:spcBef>
                <a:spcPts val="600"/>
              </a:spcBef>
              <a:spcAft>
                <a:spcPts val="0"/>
              </a:spcAft>
              <a:buSzPts val="1600"/>
              <a:buNone/>
              <a:defRPr sz="2000"/>
            </a:lvl2pPr>
            <a:lvl3pPr lvl="2" algn="ctr">
              <a:lnSpc>
                <a:spcPct val="110000"/>
              </a:lnSpc>
              <a:spcBef>
                <a:spcPts val="600"/>
              </a:spcBef>
              <a:spcAft>
                <a:spcPts val="0"/>
              </a:spcAft>
              <a:buSzPts val="1440"/>
              <a:buNone/>
              <a:defRPr sz="1800"/>
            </a:lvl3pPr>
            <a:lvl4pPr lvl="3" algn="ctr">
              <a:lnSpc>
                <a:spcPct val="110000"/>
              </a:lnSpc>
              <a:spcBef>
                <a:spcPts val="600"/>
              </a:spcBef>
              <a:spcAft>
                <a:spcPts val="0"/>
              </a:spcAft>
              <a:buSzPts val="1280"/>
              <a:buNone/>
              <a:defRPr sz="1600"/>
            </a:lvl4pPr>
            <a:lvl5pPr lvl="4" algn="ctr">
              <a:lnSpc>
                <a:spcPct val="110000"/>
              </a:lnSpc>
              <a:spcBef>
                <a:spcPts val="600"/>
              </a:spcBef>
              <a:spcAft>
                <a:spcPts val="0"/>
              </a:spcAft>
              <a:buSzPts val="128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6" name="Google Shape;16;p93" descr="A picture containing logo&#10;&#10;Description automatically generated"/>
          <p:cNvPicPr preferRelativeResize="0"/>
          <p:nvPr/>
        </p:nvPicPr>
        <p:blipFill rotWithShape="1">
          <a:blip r:embed="rId3">
            <a:alphaModFix/>
          </a:blip>
          <a:srcRect/>
          <a:stretch/>
        </p:blipFill>
        <p:spPr>
          <a:xfrm>
            <a:off x="969264" y="364885"/>
            <a:ext cx="2810256" cy="5901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55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71"/>
        <p:cNvGrpSpPr/>
        <p:nvPr/>
      </p:nvGrpSpPr>
      <p:grpSpPr>
        <a:xfrm>
          <a:off x="0" y="0"/>
          <a:ext cx="0" cy="0"/>
          <a:chOff x="0" y="0"/>
          <a:chExt cx="0" cy="0"/>
        </a:xfrm>
      </p:grpSpPr>
      <p:sp>
        <p:nvSpPr>
          <p:cNvPr id="72" name="Google Shape;72;p104"/>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C58963"/>
              </a:solidFill>
              <a:latin typeface="Arial"/>
              <a:ea typeface="Arial"/>
              <a:cs typeface="Arial"/>
              <a:sym typeface="Arial"/>
            </a:endParaRPr>
          </a:p>
        </p:txBody>
      </p:sp>
      <p:sp>
        <p:nvSpPr>
          <p:cNvPr id="73" name="Google Shape;73;p104"/>
          <p:cNvSpPr/>
          <p:nvPr/>
        </p:nvSpPr>
        <p:spPr>
          <a:xfrm>
            <a:off x="7510013" y="1"/>
            <a:ext cx="3648973" cy="6857999"/>
          </a:xfrm>
          <a:prstGeom prst="rect">
            <a:avLst/>
          </a:prstGeom>
          <a:solidFill>
            <a:srgbClr val="F2F2F2"/>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4" name="Google Shape;74;p104"/>
          <p:cNvSpPr txBox="1">
            <a:spLocks noGrp="1"/>
          </p:cNvSpPr>
          <p:nvPr>
            <p:ph type="title"/>
          </p:nvPr>
        </p:nvSpPr>
        <p:spPr>
          <a:xfrm>
            <a:off x="838200" y="203129"/>
            <a:ext cx="6671813" cy="116704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104"/>
          <p:cNvSpPr txBox="1">
            <a:spLocks noGrp="1"/>
          </p:cNvSpPr>
          <p:nvPr>
            <p:ph type="body" idx="1"/>
          </p:nvPr>
        </p:nvSpPr>
        <p:spPr>
          <a:xfrm>
            <a:off x="838200" y="1825625"/>
            <a:ext cx="5551025" cy="4059140"/>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104"/>
          <p:cNvSpPr>
            <a:spLocks noGrp="1"/>
          </p:cNvSpPr>
          <p:nvPr>
            <p:ph type="pic" idx="2"/>
          </p:nvPr>
        </p:nvSpPr>
        <p:spPr>
          <a:xfrm>
            <a:off x="7510013" y="0"/>
            <a:ext cx="3648974" cy="6858000"/>
          </a:xfrm>
          <a:prstGeom prst="rect">
            <a:avLst/>
          </a:prstGeom>
          <a:noFill/>
          <a:ln>
            <a:noFill/>
          </a:ln>
        </p:spPr>
      </p:sp>
      <p:pic>
        <p:nvPicPr>
          <p:cNvPr id="77" name="Google Shape;77;p104"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624">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78"/>
        <p:cNvGrpSpPr/>
        <p:nvPr/>
      </p:nvGrpSpPr>
      <p:grpSpPr>
        <a:xfrm>
          <a:off x="0" y="0"/>
          <a:ext cx="0" cy="0"/>
          <a:chOff x="0" y="0"/>
          <a:chExt cx="0" cy="0"/>
        </a:xfrm>
      </p:grpSpPr>
      <p:sp>
        <p:nvSpPr>
          <p:cNvPr id="79" name="Google Shape;79;p105"/>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0" name="Google Shape;80;p105"/>
          <p:cNvSpPr txBox="1">
            <a:spLocks noGrp="1"/>
          </p:cNvSpPr>
          <p:nvPr>
            <p:ph type="title"/>
          </p:nvPr>
        </p:nvSpPr>
        <p:spPr>
          <a:xfrm>
            <a:off x="838199" y="203131"/>
            <a:ext cx="10337801" cy="116704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105"/>
          <p:cNvSpPr txBox="1">
            <a:spLocks noGrp="1"/>
          </p:cNvSpPr>
          <p:nvPr>
            <p:ph type="body" idx="1"/>
          </p:nvPr>
        </p:nvSpPr>
        <p:spPr>
          <a:xfrm>
            <a:off x="838200" y="1825625"/>
            <a:ext cx="10337800" cy="4059142"/>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lvl1pPr>
            <a:lvl2pPr marL="914400" lvl="1" indent="-330200" algn="l">
              <a:lnSpc>
                <a:spcPct val="110000"/>
              </a:lnSpc>
              <a:spcBef>
                <a:spcPts val="600"/>
              </a:spcBef>
              <a:spcAft>
                <a:spcPts val="0"/>
              </a:spcAft>
              <a:buClr>
                <a:srgbClr val="4696D2"/>
              </a:buClr>
              <a:buSzPts val="1600"/>
              <a:buChar char="•"/>
              <a:defRPr/>
            </a:lvl2pPr>
            <a:lvl3pPr marL="1371600" lvl="2" indent="-320039" algn="l">
              <a:lnSpc>
                <a:spcPct val="110000"/>
              </a:lnSpc>
              <a:spcBef>
                <a:spcPts val="600"/>
              </a:spcBef>
              <a:spcAft>
                <a:spcPts val="0"/>
              </a:spcAft>
              <a:buClr>
                <a:srgbClr val="4696D2"/>
              </a:buClr>
              <a:buSzPts val="1440"/>
              <a:buChar char="•"/>
              <a:defRPr/>
            </a:lvl3pPr>
            <a:lvl4pPr marL="1828800" lvl="3" indent="-309880" algn="l">
              <a:lnSpc>
                <a:spcPct val="110000"/>
              </a:lnSpc>
              <a:spcBef>
                <a:spcPts val="600"/>
              </a:spcBef>
              <a:spcAft>
                <a:spcPts val="0"/>
              </a:spcAft>
              <a:buClr>
                <a:srgbClr val="4696D2"/>
              </a:buClr>
              <a:buSzPts val="1280"/>
              <a:buChar char="•"/>
              <a:defRPr/>
            </a:lvl4pPr>
            <a:lvl5pPr marL="2286000" lvl="4" indent="-309879" algn="l">
              <a:lnSpc>
                <a:spcPct val="110000"/>
              </a:lnSpc>
              <a:spcBef>
                <a:spcPts val="600"/>
              </a:spcBef>
              <a:spcAft>
                <a:spcPts val="0"/>
              </a:spcAft>
              <a:buClr>
                <a:srgbClr val="4696D2"/>
              </a:buClr>
              <a:buSzPts val="128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82" name="Google Shape;82;p105"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168">
          <p15:clr>
            <a:srgbClr val="FBAE40"/>
          </p15:clr>
        </p15:guide>
        <p15:guide id="2" pos="528">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p:cSld name="Blank">
    <p:bg>
      <p:bgPr>
        <a:solidFill>
          <a:srgbClr val="452F80"/>
        </a:solidFill>
        <a:effectLst/>
      </p:bgPr>
    </p:bg>
    <p:spTree>
      <p:nvGrpSpPr>
        <p:cNvPr id="1" name="Shape 83"/>
        <p:cNvGrpSpPr/>
        <p:nvPr/>
      </p:nvGrpSpPr>
      <p:grpSpPr>
        <a:xfrm>
          <a:off x="0" y="0"/>
          <a:ext cx="0" cy="0"/>
          <a:chOff x="0" y="0"/>
          <a:chExt cx="0" cy="0"/>
        </a:xfrm>
      </p:grpSpPr>
      <p:sp>
        <p:nvSpPr>
          <p:cNvPr id="84" name="Google Shape;84;p106"/>
          <p:cNvSpPr/>
          <p:nvPr/>
        </p:nvSpPr>
        <p:spPr>
          <a:xfrm>
            <a:off x="0" y="0"/>
            <a:ext cx="12192000" cy="6877516"/>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85"/>
        <p:cNvGrpSpPr/>
        <p:nvPr/>
      </p:nvGrpSpPr>
      <p:grpSpPr>
        <a:xfrm>
          <a:off x="0" y="0"/>
          <a:ext cx="0" cy="0"/>
          <a:chOff x="0" y="0"/>
          <a:chExt cx="0" cy="0"/>
        </a:xfrm>
      </p:grpSpPr>
      <p:pic>
        <p:nvPicPr>
          <p:cNvPr id="86" name="Google Shape;86;p107" descr="A picture containing text, windmill, device&#10;&#10;Description automatically generated"/>
          <p:cNvPicPr preferRelativeResize="0"/>
          <p:nvPr/>
        </p:nvPicPr>
        <p:blipFill rotWithShape="1">
          <a:blip r:embed="rId2">
            <a:alphaModFix/>
          </a:blip>
          <a:srcRect/>
          <a:stretch/>
        </p:blipFill>
        <p:spPr>
          <a:xfrm>
            <a:off x="-12700" y="-12700"/>
            <a:ext cx="12360886" cy="6959600"/>
          </a:xfrm>
          <a:prstGeom prst="rect">
            <a:avLst/>
          </a:prstGeom>
          <a:noFill/>
          <a:ln>
            <a:noFill/>
          </a:ln>
        </p:spPr>
      </p:pic>
      <p:pic>
        <p:nvPicPr>
          <p:cNvPr id="87" name="Google Shape;87;p107" descr="A picture containing text, windmill, device&#10;&#10;Description automatically generated"/>
          <p:cNvPicPr preferRelativeResize="0"/>
          <p:nvPr/>
        </p:nvPicPr>
        <p:blipFill rotWithShape="1">
          <a:blip r:embed="rId2">
            <a:alphaModFix/>
          </a:blip>
          <a:srcRect t="19854" b="20292"/>
          <a:stretch/>
        </p:blipFill>
        <p:spPr>
          <a:xfrm>
            <a:off x="0" y="0"/>
            <a:ext cx="12360886" cy="4165600"/>
          </a:xfrm>
          <a:prstGeom prst="rect">
            <a:avLst/>
          </a:prstGeom>
          <a:noFill/>
          <a:ln>
            <a:noFill/>
          </a:ln>
        </p:spPr>
      </p:pic>
      <p:sp>
        <p:nvSpPr>
          <p:cNvPr id="88" name="Google Shape;88;p107"/>
          <p:cNvSpPr txBox="1">
            <a:spLocks noGrp="1"/>
          </p:cNvSpPr>
          <p:nvPr>
            <p:ph type="ctrTitle"/>
          </p:nvPr>
        </p:nvSpPr>
        <p:spPr>
          <a:xfrm>
            <a:off x="1524000" y="2235200"/>
            <a:ext cx="9144000" cy="238760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6000"/>
              <a:buFont typeface="Arial"/>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_Title and Content" type="obj">
  <p:cSld name="OBJECT">
    <p:spTree>
      <p:nvGrpSpPr>
        <p:cNvPr id="1" name="Shape 17"/>
        <p:cNvGrpSpPr/>
        <p:nvPr/>
      </p:nvGrpSpPr>
      <p:grpSpPr>
        <a:xfrm>
          <a:off x="0" y="0"/>
          <a:ext cx="0" cy="0"/>
          <a:chOff x="0" y="0"/>
          <a:chExt cx="0" cy="0"/>
        </a:xfrm>
      </p:grpSpPr>
      <p:sp>
        <p:nvSpPr>
          <p:cNvPr id="18" name="Google Shape;18;p94"/>
          <p:cNvSpPr/>
          <p:nvPr/>
        </p:nvSpPr>
        <p:spPr>
          <a:xfrm>
            <a:off x="-1" y="0"/>
            <a:ext cx="12192001" cy="3210560"/>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9" name="Google Shape;19;p94"/>
          <p:cNvSpPr txBox="1">
            <a:spLocks noGrp="1"/>
          </p:cNvSpPr>
          <p:nvPr>
            <p:ph type="title"/>
          </p:nvPr>
        </p:nvSpPr>
        <p:spPr>
          <a:xfrm>
            <a:off x="838200" y="1605280"/>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94"/>
          <p:cNvSpPr txBox="1">
            <a:spLocks noGrp="1"/>
          </p:cNvSpPr>
          <p:nvPr>
            <p:ph type="body" idx="1"/>
          </p:nvPr>
        </p:nvSpPr>
        <p:spPr>
          <a:xfrm>
            <a:off x="838200" y="3428999"/>
            <a:ext cx="10515600" cy="2311200"/>
          </a:xfrm>
          <a:prstGeom prst="rect">
            <a:avLst/>
          </a:prstGeom>
          <a:noFill/>
          <a:ln>
            <a:noFill/>
          </a:ln>
        </p:spPr>
        <p:txBody>
          <a:bodyPr spcFirstLastPara="1" wrap="square" lIns="91425" tIns="45700" rIns="91425" bIns="45700" anchor="t" anchorCtr="0">
            <a:normAutofit/>
          </a:bodyPr>
          <a:lstStyle>
            <a:lvl1pPr marL="457200" lvl="0" indent="-228600" algn="ctr">
              <a:lnSpc>
                <a:spcPct val="110000"/>
              </a:lnSpc>
              <a:spcBef>
                <a:spcPts val="600"/>
              </a:spcBef>
              <a:spcAft>
                <a:spcPts val="0"/>
              </a:spcAft>
              <a:buClr>
                <a:srgbClr val="4696D2"/>
              </a:buClr>
              <a:buSzPts val="1920"/>
              <a:buNone/>
              <a:defRPr>
                <a:solidFill>
                  <a:srgbClr val="0C0C0C"/>
                </a:solidFill>
              </a:defRPr>
            </a:lvl1pPr>
            <a:lvl2pPr marL="914400" lvl="1" indent="-228600" algn="ctr">
              <a:lnSpc>
                <a:spcPct val="110000"/>
              </a:lnSpc>
              <a:spcBef>
                <a:spcPts val="600"/>
              </a:spcBef>
              <a:spcAft>
                <a:spcPts val="0"/>
              </a:spcAft>
              <a:buClr>
                <a:srgbClr val="4696D2"/>
              </a:buClr>
              <a:buSzPts val="1600"/>
              <a:buNone/>
              <a:defRPr>
                <a:solidFill>
                  <a:srgbClr val="0C0C0C"/>
                </a:solidFill>
              </a:defRPr>
            </a:lvl2pPr>
            <a:lvl3pPr marL="1371600" lvl="2" indent="-320039" algn="ctr">
              <a:lnSpc>
                <a:spcPct val="110000"/>
              </a:lnSpc>
              <a:spcBef>
                <a:spcPts val="600"/>
              </a:spcBef>
              <a:spcAft>
                <a:spcPts val="0"/>
              </a:spcAft>
              <a:buClr>
                <a:srgbClr val="4696D2"/>
              </a:buClr>
              <a:buSzPts val="1440"/>
              <a:buChar char="•"/>
              <a:defRPr>
                <a:solidFill>
                  <a:srgbClr val="0C0C0C"/>
                </a:solidFill>
              </a:defRPr>
            </a:lvl3pPr>
            <a:lvl4pPr marL="1828800" lvl="3" indent="-309880" algn="ctr">
              <a:lnSpc>
                <a:spcPct val="110000"/>
              </a:lnSpc>
              <a:spcBef>
                <a:spcPts val="600"/>
              </a:spcBef>
              <a:spcAft>
                <a:spcPts val="0"/>
              </a:spcAft>
              <a:buClr>
                <a:srgbClr val="4696D2"/>
              </a:buClr>
              <a:buSzPts val="1280"/>
              <a:buChar char="•"/>
              <a:defRPr>
                <a:solidFill>
                  <a:srgbClr val="0C0C0C"/>
                </a:solidFill>
              </a:defRPr>
            </a:lvl4pPr>
            <a:lvl5pPr marL="2286000" lvl="4" indent="-309879" algn="ctr">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1" name="Google Shape;21;p94"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pic>
        <p:nvPicPr>
          <p:cNvPr id="22" name="Google Shape;22;p94" descr="A picture containing text, windmill, device&#10;&#10;Description automatically generated"/>
          <p:cNvPicPr preferRelativeResize="0"/>
          <p:nvPr/>
        </p:nvPicPr>
        <p:blipFill rotWithShape="1">
          <a:blip r:embed="rId3">
            <a:alphaModFix/>
          </a:blip>
          <a:srcRect l="1053" t="26822" r="62310" b="63533"/>
          <a:stretch/>
        </p:blipFill>
        <p:spPr>
          <a:xfrm>
            <a:off x="0" y="477758"/>
            <a:ext cx="4592320" cy="68072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pic>
        <p:nvPicPr>
          <p:cNvPr id="24" name="Google Shape;24;p101" descr="A picture containing text, windmill, device&#10;&#10;Description automatically generated"/>
          <p:cNvPicPr preferRelativeResize="0"/>
          <p:nvPr/>
        </p:nvPicPr>
        <p:blipFill rotWithShape="1">
          <a:blip r:embed="rId2">
            <a:alphaModFix/>
          </a:blip>
          <a:srcRect/>
          <a:stretch/>
        </p:blipFill>
        <p:spPr>
          <a:xfrm>
            <a:off x="-12700" y="-12700"/>
            <a:ext cx="12360886" cy="6959600"/>
          </a:xfrm>
          <a:prstGeom prst="rect">
            <a:avLst/>
          </a:prstGeom>
          <a:noFill/>
          <a:ln>
            <a:noFill/>
          </a:ln>
        </p:spPr>
      </p:pic>
      <p:pic>
        <p:nvPicPr>
          <p:cNvPr id="25" name="Google Shape;25;p101" descr="A picture containing text, windmill, device&#10;&#10;Description automatically generated"/>
          <p:cNvPicPr preferRelativeResize="0"/>
          <p:nvPr/>
        </p:nvPicPr>
        <p:blipFill rotWithShape="1">
          <a:blip r:embed="rId2">
            <a:alphaModFix/>
          </a:blip>
          <a:srcRect t="19854" b="20292"/>
          <a:stretch/>
        </p:blipFill>
        <p:spPr>
          <a:xfrm>
            <a:off x="0" y="0"/>
            <a:ext cx="12360886" cy="4165600"/>
          </a:xfrm>
          <a:prstGeom prst="rect">
            <a:avLst/>
          </a:prstGeom>
          <a:noFill/>
          <a:ln>
            <a:noFill/>
          </a:ln>
        </p:spPr>
      </p:pic>
      <p:sp>
        <p:nvSpPr>
          <p:cNvPr id="26" name="Google Shape;26;p101"/>
          <p:cNvSpPr txBox="1">
            <a:spLocks noGrp="1"/>
          </p:cNvSpPr>
          <p:nvPr>
            <p:ph type="title"/>
          </p:nvPr>
        </p:nvSpPr>
        <p:spPr>
          <a:xfrm>
            <a:off x="831850" y="1540784"/>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01"/>
          <p:cNvSpPr txBox="1">
            <a:spLocks noGrp="1"/>
          </p:cNvSpPr>
          <p:nvPr>
            <p:ph type="body" idx="1"/>
          </p:nvPr>
        </p:nvSpPr>
        <p:spPr>
          <a:xfrm>
            <a:off x="831850" y="4589463"/>
            <a:ext cx="6604374"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Clr>
                <a:srgbClr val="888888"/>
              </a:buClr>
              <a:buSzPts val="2400"/>
              <a:buNone/>
              <a:defRPr sz="2400">
                <a:solidFill>
                  <a:schemeClr val="lt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28"/>
        <p:cNvGrpSpPr/>
        <p:nvPr/>
      </p:nvGrpSpPr>
      <p:grpSpPr>
        <a:xfrm>
          <a:off x="0" y="0"/>
          <a:ext cx="0" cy="0"/>
          <a:chOff x="0" y="0"/>
          <a:chExt cx="0" cy="0"/>
        </a:xfrm>
      </p:grpSpPr>
      <p:sp>
        <p:nvSpPr>
          <p:cNvPr id="29" name="Google Shape;29;p98"/>
          <p:cNvSpPr/>
          <p:nvPr/>
        </p:nvSpPr>
        <p:spPr>
          <a:xfrm>
            <a:off x="0" y="0"/>
            <a:ext cx="3327400" cy="6857999"/>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0" name="Google Shape;30;p98"/>
          <p:cNvSpPr txBox="1">
            <a:spLocks noGrp="1"/>
          </p:cNvSpPr>
          <p:nvPr>
            <p:ph type="title"/>
          </p:nvPr>
        </p:nvSpPr>
        <p:spPr>
          <a:xfrm>
            <a:off x="226203" y="2515394"/>
            <a:ext cx="2874993" cy="1325563"/>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600"/>
              <a:buFont typeface="Arial"/>
              <a:buNone/>
              <a:defRPr sz="3600" b="1"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8"/>
          <p:cNvSpPr txBox="1">
            <a:spLocks noGrp="1"/>
          </p:cNvSpPr>
          <p:nvPr>
            <p:ph type="body" idx="1"/>
          </p:nvPr>
        </p:nvSpPr>
        <p:spPr>
          <a:xfrm>
            <a:off x="4274288" y="1255257"/>
            <a:ext cx="7097619" cy="4351338"/>
          </a:xfrm>
          <a:prstGeom prst="rect">
            <a:avLst/>
          </a:prstGeom>
          <a:noFill/>
          <a:ln>
            <a:noFill/>
          </a:ln>
        </p:spPr>
        <p:txBody>
          <a:bodyPr spcFirstLastPara="1" wrap="square" lIns="91425" tIns="45700" rIns="91425" bIns="45700" anchor="ctr" anchorCtr="0">
            <a:normAutofit/>
          </a:bodyPr>
          <a:lstStyle>
            <a:lvl1pPr marL="457200" lvl="0" indent="-350520" algn="l">
              <a:lnSpc>
                <a:spcPct val="100000"/>
              </a:lnSpc>
              <a:spcBef>
                <a:spcPts val="600"/>
              </a:spcBef>
              <a:spcAft>
                <a:spcPts val="0"/>
              </a:spcAft>
              <a:buClr>
                <a:srgbClr val="4696D2"/>
              </a:buClr>
              <a:buSzPts val="1920"/>
              <a:buChar char="•"/>
              <a:defRPr>
                <a:solidFill>
                  <a:srgbClr val="0C0C0C"/>
                </a:solidFill>
              </a:defRPr>
            </a:lvl1pPr>
            <a:lvl2pPr marL="914400" lvl="1" indent="-330200" algn="l">
              <a:lnSpc>
                <a:spcPct val="100000"/>
              </a:lnSpc>
              <a:spcBef>
                <a:spcPts val="600"/>
              </a:spcBef>
              <a:spcAft>
                <a:spcPts val="0"/>
              </a:spcAft>
              <a:buClr>
                <a:srgbClr val="4696D2"/>
              </a:buClr>
              <a:buSzPts val="1600"/>
              <a:buChar char="•"/>
              <a:defRPr>
                <a:solidFill>
                  <a:srgbClr val="0C0C0C"/>
                </a:solidFill>
              </a:defRPr>
            </a:lvl2pPr>
            <a:lvl3pPr marL="1371600" lvl="2" indent="-320039" algn="l">
              <a:lnSpc>
                <a:spcPct val="100000"/>
              </a:lnSpc>
              <a:spcBef>
                <a:spcPts val="600"/>
              </a:spcBef>
              <a:spcAft>
                <a:spcPts val="0"/>
              </a:spcAft>
              <a:buClr>
                <a:srgbClr val="4696D2"/>
              </a:buClr>
              <a:buSzPts val="1440"/>
              <a:buChar char="•"/>
              <a:defRPr>
                <a:solidFill>
                  <a:srgbClr val="0C0C0C"/>
                </a:solidFill>
              </a:defRPr>
            </a:lvl3pPr>
            <a:lvl4pPr marL="1828800" lvl="3" indent="-309880" algn="l">
              <a:lnSpc>
                <a:spcPct val="100000"/>
              </a:lnSpc>
              <a:spcBef>
                <a:spcPts val="600"/>
              </a:spcBef>
              <a:spcAft>
                <a:spcPts val="0"/>
              </a:spcAft>
              <a:buClr>
                <a:srgbClr val="4696D2"/>
              </a:buClr>
              <a:buSzPts val="1280"/>
              <a:buChar char="•"/>
              <a:defRPr>
                <a:solidFill>
                  <a:srgbClr val="0C0C0C"/>
                </a:solidFill>
              </a:defRPr>
            </a:lvl4pPr>
            <a:lvl5pPr marL="2286000" lvl="4" indent="-309879" algn="l">
              <a:lnSpc>
                <a:spcPct val="10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2" name="Google Shape;32;p98" descr="A picture containing logo&#10;&#10;Description automatically generated"/>
          <p:cNvPicPr preferRelativeResize="0"/>
          <p:nvPr/>
        </p:nvPicPr>
        <p:blipFill rotWithShape="1">
          <a:blip r:embed="rId2">
            <a:alphaModFix/>
          </a:blip>
          <a:srcRect/>
          <a:stretch/>
        </p:blipFill>
        <p:spPr>
          <a:xfrm>
            <a:off x="9612197" y="6146800"/>
            <a:ext cx="1759710" cy="36953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5"/>
        <p:cNvGrpSpPr/>
        <p:nvPr/>
      </p:nvGrpSpPr>
      <p:grpSpPr>
        <a:xfrm>
          <a:off x="0" y="0"/>
          <a:ext cx="0" cy="0"/>
          <a:chOff x="0" y="0"/>
          <a:chExt cx="0" cy="0"/>
        </a:xfrm>
      </p:grpSpPr>
      <p:sp>
        <p:nvSpPr>
          <p:cNvPr id="46" name="Google Shape;46;p103"/>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7" name="Google Shape;47;p103"/>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03"/>
          <p:cNvSpPr txBox="1">
            <a:spLocks noGrp="1"/>
          </p:cNvSpPr>
          <p:nvPr>
            <p:ph type="body" idx="1"/>
          </p:nvPr>
        </p:nvSpPr>
        <p:spPr>
          <a:xfrm>
            <a:off x="838200" y="1825625"/>
            <a:ext cx="5181600" cy="3868039"/>
          </a:xfrm>
          <a:prstGeom prst="rect">
            <a:avLst/>
          </a:prstGeom>
          <a:noFill/>
          <a:ln>
            <a:noFill/>
          </a:ln>
        </p:spPr>
        <p:txBody>
          <a:bodyPr spcFirstLastPara="1" wrap="square" lIns="91425" tIns="45700" rIns="91425" bIns="45700" anchor="t" anchorCtr="0">
            <a:noAutofit/>
          </a:bodyPr>
          <a:lstStyle>
            <a:lvl1pPr marL="457200" lvl="0" indent="-350520" algn="l">
              <a:lnSpc>
                <a:spcPct val="120000"/>
              </a:lnSpc>
              <a:spcBef>
                <a:spcPts val="600"/>
              </a:spcBef>
              <a:spcAft>
                <a:spcPts val="0"/>
              </a:spcAft>
              <a:buClr>
                <a:srgbClr val="4696D2"/>
              </a:buClr>
              <a:buSzPts val="1920"/>
              <a:buChar char="•"/>
              <a:defRPr>
                <a:solidFill>
                  <a:srgbClr val="0C0C0C"/>
                </a:solidFill>
              </a:defRPr>
            </a:lvl1pPr>
            <a:lvl2pPr marL="914400" lvl="1" indent="-330200" algn="l">
              <a:lnSpc>
                <a:spcPct val="120000"/>
              </a:lnSpc>
              <a:spcBef>
                <a:spcPts val="600"/>
              </a:spcBef>
              <a:spcAft>
                <a:spcPts val="0"/>
              </a:spcAft>
              <a:buClr>
                <a:srgbClr val="4696D2"/>
              </a:buClr>
              <a:buSzPts val="1600"/>
              <a:buChar char="•"/>
              <a:defRPr>
                <a:solidFill>
                  <a:srgbClr val="0C0C0C"/>
                </a:solidFill>
              </a:defRPr>
            </a:lvl2pPr>
            <a:lvl3pPr marL="1371600" lvl="2" indent="-320039" algn="l">
              <a:lnSpc>
                <a:spcPct val="120000"/>
              </a:lnSpc>
              <a:spcBef>
                <a:spcPts val="600"/>
              </a:spcBef>
              <a:spcAft>
                <a:spcPts val="0"/>
              </a:spcAft>
              <a:buClr>
                <a:srgbClr val="4696D2"/>
              </a:buClr>
              <a:buSzPts val="1440"/>
              <a:buChar char="•"/>
              <a:defRPr>
                <a:solidFill>
                  <a:srgbClr val="0C0C0C"/>
                </a:solidFill>
              </a:defRPr>
            </a:lvl3pPr>
            <a:lvl4pPr marL="1828800" lvl="3" indent="-309880" algn="l">
              <a:lnSpc>
                <a:spcPct val="120000"/>
              </a:lnSpc>
              <a:spcBef>
                <a:spcPts val="600"/>
              </a:spcBef>
              <a:spcAft>
                <a:spcPts val="0"/>
              </a:spcAft>
              <a:buClr>
                <a:srgbClr val="4696D2"/>
              </a:buClr>
              <a:buSzPts val="1280"/>
              <a:buChar char="•"/>
              <a:defRPr>
                <a:solidFill>
                  <a:srgbClr val="0C0C0C"/>
                </a:solidFill>
              </a:defRPr>
            </a:lvl4pPr>
            <a:lvl5pPr marL="2286000" lvl="4" indent="-309879" algn="l">
              <a:lnSpc>
                <a:spcPct val="12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103"/>
          <p:cNvSpPr txBox="1">
            <a:spLocks noGrp="1"/>
          </p:cNvSpPr>
          <p:nvPr>
            <p:ph type="body" idx="2"/>
          </p:nvPr>
        </p:nvSpPr>
        <p:spPr>
          <a:xfrm>
            <a:off x="6172200" y="1825625"/>
            <a:ext cx="5181600" cy="3868039"/>
          </a:xfrm>
          <a:prstGeom prst="rect">
            <a:avLst/>
          </a:prstGeom>
          <a:noFill/>
          <a:ln>
            <a:noFill/>
          </a:ln>
        </p:spPr>
        <p:txBody>
          <a:bodyPr spcFirstLastPara="1" wrap="square" lIns="91425" tIns="45700" rIns="91425" bIns="45700" anchor="t" anchorCtr="0">
            <a:no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2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0" name="Google Shape;50;p103"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3_Blank">
  <p:cSld name="3_Blank">
    <p:spTree>
      <p:nvGrpSpPr>
        <p:cNvPr id="1" name="Shape 51"/>
        <p:cNvGrpSpPr/>
        <p:nvPr/>
      </p:nvGrpSpPr>
      <p:grpSpPr>
        <a:xfrm>
          <a:off x="0" y="0"/>
          <a:ext cx="0" cy="0"/>
          <a:chOff x="0" y="0"/>
          <a:chExt cx="0" cy="0"/>
        </a:xfrm>
      </p:grpSpPr>
      <p:pic>
        <p:nvPicPr>
          <p:cNvPr id="52" name="Google Shape;52;p96" descr="A picture containing text, windmill, device&#10;&#10;Description automatically generated"/>
          <p:cNvPicPr preferRelativeResize="0"/>
          <p:nvPr/>
        </p:nvPicPr>
        <p:blipFill rotWithShape="1">
          <a:blip r:embed="rId2">
            <a:alphaModFix/>
          </a:blip>
          <a:srcRect/>
          <a:stretch/>
        </p:blipFill>
        <p:spPr>
          <a:xfrm>
            <a:off x="-12700" y="-12700"/>
            <a:ext cx="12360886" cy="6959600"/>
          </a:xfrm>
          <a:prstGeom prst="rect">
            <a:avLst/>
          </a:prstGeom>
          <a:noFill/>
          <a:ln>
            <a:noFill/>
          </a:ln>
        </p:spPr>
      </p:pic>
      <p:pic>
        <p:nvPicPr>
          <p:cNvPr id="53" name="Google Shape;53;p96" descr="A picture containing text, windmill, device&#10;&#10;Description automatically generated"/>
          <p:cNvPicPr preferRelativeResize="0"/>
          <p:nvPr/>
        </p:nvPicPr>
        <p:blipFill rotWithShape="1">
          <a:blip r:embed="rId2">
            <a:alphaModFix/>
          </a:blip>
          <a:srcRect t="19854" b="20292"/>
          <a:stretch/>
        </p:blipFill>
        <p:spPr>
          <a:xfrm>
            <a:off x="0" y="0"/>
            <a:ext cx="12360886" cy="4165600"/>
          </a:xfrm>
          <a:prstGeom prst="rect">
            <a:avLst/>
          </a:prstGeom>
          <a:noFill/>
          <a:ln>
            <a:noFill/>
          </a:ln>
        </p:spPr>
      </p:pic>
      <p:sp>
        <p:nvSpPr>
          <p:cNvPr id="54" name="Google Shape;54;p96"/>
          <p:cNvSpPr txBox="1">
            <a:spLocks noGrp="1"/>
          </p:cNvSpPr>
          <p:nvPr>
            <p:ph type="ctrTitle"/>
          </p:nvPr>
        </p:nvSpPr>
        <p:spPr>
          <a:xfrm>
            <a:off x="1524000" y="2235200"/>
            <a:ext cx="9144000" cy="238760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6000"/>
              <a:buFont typeface="Arial"/>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96"/>
          <p:cNvSpPr txBox="1">
            <a:spLocks noGrp="1"/>
          </p:cNvSpPr>
          <p:nvPr>
            <p:ph type="body" idx="1"/>
          </p:nvPr>
        </p:nvSpPr>
        <p:spPr>
          <a:xfrm>
            <a:off x="1524000" y="4622800"/>
            <a:ext cx="9144000" cy="1500187"/>
          </a:xfrm>
          <a:prstGeom prst="rect">
            <a:avLst/>
          </a:prstGeom>
          <a:noFill/>
          <a:ln>
            <a:noFill/>
          </a:ln>
        </p:spPr>
        <p:txBody>
          <a:bodyPr spcFirstLastPara="1" wrap="square" lIns="91425" tIns="45700" rIns="91425" bIns="45700" anchor="t" anchorCtr="0">
            <a:normAutofit/>
          </a:bodyPr>
          <a:lstStyle>
            <a:lvl1pPr marL="457200" lvl="0" indent="-228600" algn="ctr">
              <a:lnSpc>
                <a:spcPct val="100000"/>
              </a:lnSpc>
              <a:spcBef>
                <a:spcPts val="1000"/>
              </a:spcBef>
              <a:spcAft>
                <a:spcPts val="0"/>
              </a:spcAft>
              <a:buClr>
                <a:srgbClr val="888888"/>
              </a:buClr>
              <a:buSzPts val="2400"/>
              <a:buNone/>
              <a:defRPr sz="2400">
                <a:solidFill>
                  <a:schemeClr val="lt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6"/>
        <p:cNvGrpSpPr/>
        <p:nvPr/>
      </p:nvGrpSpPr>
      <p:grpSpPr>
        <a:xfrm>
          <a:off x="0" y="0"/>
          <a:ext cx="0" cy="0"/>
          <a:chOff x="0" y="0"/>
          <a:chExt cx="0" cy="0"/>
        </a:xfrm>
      </p:grpSpPr>
      <p:sp>
        <p:nvSpPr>
          <p:cNvPr id="57" name="Google Shape;57;p97"/>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8" name="Google Shape;58;p97"/>
          <p:cNvSpPr txBox="1">
            <a:spLocks noGrp="1"/>
          </p:cNvSpPr>
          <p:nvPr>
            <p:ph type="title"/>
          </p:nvPr>
        </p:nvSpPr>
        <p:spPr>
          <a:xfrm>
            <a:off x="839788"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9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600"/>
              </a:spcBef>
              <a:spcAft>
                <a:spcPts val="0"/>
              </a:spcAft>
              <a:buSzPts val="1920"/>
              <a:buNone/>
              <a:defRPr sz="2400" b="1">
                <a:solidFill>
                  <a:srgbClr val="4696D2"/>
                </a:solidFill>
              </a:defRPr>
            </a:lvl1pPr>
            <a:lvl2pPr marL="914400" lvl="1" indent="-228600" algn="l">
              <a:lnSpc>
                <a:spcPct val="110000"/>
              </a:lnSpc>
              <a:spcBef>
                <a:spcPts val="600"/>
              </a:spcBef>
              <a:spcAft>
                <a:spcPts val="0"/>
              </a:spcAft>
              <a:buSzPts val="1600"/>
              <a:buNone/>
              <a:defRPr sz="2000" b="1"/>
            </a:lvl2pPr>
            <a:lvl3pPr marL="1371600" lvl="2" indent="-228600" algn="l">
              <a:lnSpc>
                <a:spcPct val="110000"/>
              </a:lnSpc>
              <a:spcBef>
                <a:spcPts val="600"/>
              </a:spcBef>
              <a:spcAft>
                <a:spcPts val="0"/>
              </a:spcAft>
              <a:buSzPts val="1440"/>
              <a:buNone/>
              <a:defRPr sz="1800" b="1"/>
            </a:lvl3pPr>
            <a:lvl4pPr marL="1828800" lvl="3" indent="-228600" algn="l">
              <a:lnSpc>
                <a:spcPct val="110000"/>
              </a:lnSpc>
              <a:spcBef>
                <a:spcPts val="600"/>
              </a:spcBef>
              <a:spcAft>
                <a:spcPts val="0"/>
              </a:spcAft>
              <a:buSzPts val="1280"/>
              <a:buNone/>
              <a:defRPr sz="1600" b="1"/>
            </a:lvl4pPr>
            <a:lvl5pPr marL="2286000" lvl="4" indent="-228600" algn="l">
              <a:lnSpc>
                <a:spcPct val="110000"/>
              </a:lnSpc>
              <a:spcBef>
                <a:spcPts val="600"/>
              </a:spcBef>
              <a:spcAft>
                <a:spcPts val="0"/>
              </a:spcAft>
              <a:buSzPts val="1280"/>
              <a:buNone/>
              <a:defRPr sz="1600" b="1"/>
            </a:lvl5pPr>
            <a:lvl6pPr marL="2743200" lvl="5" indent="-228600" algn="l">
              <a:lnSpc>
                <a:spcPct val="90000"/>
              </a:lnSpc>
              <a:spcBef>
                <a:spcPts val="6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0" name="Google Shape;60;p97"/>
          <p:cNvSpPr txBox="1">
            <a:spLocks noGrp="1"/>
          </p:cNvSpPr>
          <p:nvPr>
            <p:ph type="body" idx="2"/>
          </p:nvPr>
        </p:nvSpPr>
        <p:spPr>
          <a:xfrm>
            <a:off x="839788" y="2505075"/>
            <a:ext cx="5157787" cy="3261741"/>
          </a:xfrm>
          <a:prstGeom prst="rect">
            <a:avLst/>
          </a:prstGeom>
          <a:noFill/>
          <a:ln>
            <a:noFill/>
          </a:ln>
        </p:spPr>
        <p:txBody>
          <a:bodyPr spcFirstLastPara="1" wrap="square" lIns="91425" tIns="45700" rIns="91425" bIns="45700" anchor="t" anchorCtr="0">
            <a:normAutofit/>
          </a:bodyPr>
          <a:lstStyle>
            <a:lvl1pPr marL="457200" lvl="0" indent="-320040" algn="l">
              <a:lnSpc>
                <a:spcPct val="110000"/>
              </a:lnSpc>
              <a:spcBef>
                <a:spcPts val="600"/>
              </a:spcBef>
              <a:spcAft>
                <a:spcPts val="0"/>
              </a:spcAft>
              <a:buSzPts val="1440"/>
              <a:buChar char="•"/>
              <a:defRPr/>
            </a:lvl1pPr>
            <a:lvl2pPr marL="914400" lvl="1" indent="-320040" algn="l">
              <a:lnSpc>
                <a:spcPct val="110000"/>
              </a:lnSpc>
              <a:spcBef>
                <a:spcPts val="600"/>
              </a:spcBef>
              <a:spcAft>
                <a:spcPts val="0"/>
              </a:spcAft>
              <a:buSzPts val="1440"/>
              <a:buChar char="•"/>
              <a:defRPr/>
            </a:lvl2pPr>
            <a:lvl3pPr marL="1371600" lvl="2" indent="-320039" algn="l">
              <a:lnSpc>
                <a:spcPct val="110000"/>
              </a:lnSpc>
              <a:spcBef>
                <a:spcPts val="600"/>
              </a:spcBef>
              <a:spcAft>
                <a:spcPts val="0"/>
              </a:spcAft>
              <a:buSzPts val="1440"/>
              <a:buChar char="•"/>
              <a:defRPr/>
            </a:lvl3pPr>
            <a:lvl4pPr marL="1828800" lvl="3" indent="-320039" algn="l">
              <a:lnSpc>
                <a:spcPct val="110000"/>
              </a:lnSpc>
              <a:spcBef>
                <a:spcPts val="600"/>
              </a:spcBef>
              <a:spcAft>
                <a:spcPts val="0"/>
              </a:spcAft>
              <a:buSzPts val="1440"/>
              <a:buChar char="•"/>
              <a:defRPr/>
            </a:lvl4pPr>
            <a:lvl5pPr marL="2286000" lvl="4" indent="-320039" algn="l">
              <a:lnSpc>
                <a:spcPct val="110000"/>
              </a:lnSpc>
              <a:spcBef>
                <a:spcPts val="600"/>
              </a:spcBef>
              <a:spcAft>
                <a:spcPts val="0"/>
              </a:spcAft>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 name="Google Shape;61;p9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600"/>
              </a:spcBef>
              <a:spcAft>
                <a:spcPts val="0"/>
              </a:spcAft>
              <a:buSzPts val="1920"/>
              <a:buNone/>
              <a:defRPr sz="2400" b="1">
                <a:solidFill>
                  <a:srgbClr val="4696D2"/>
                </a:solidFill>
              </a:defRPr>
            </a:lvl1pPr>
            <a:lvl2pPr marL="914400" lvl="1" indent="-228600" algn="l">
              <a:lnSpc>
                <a:spcPct val="110000"/>
              </a:lnSpc>
              <a:spcBef>
                <a:spcPts val="600"/>
              </a:spcBef>
              <a:spcAft>
                <a:spcPts val="0"/>
              </a:spcAft>
              <a:buSzPts val="1600"/>
              <a:buNone/>
              <a:defRPr sz="2000" b="1"/>
            </a:lvl2pPr>
            <a:lvl3pPr marL="1371600" lvl="2" indent="-228600" algn="l">
              <a:lnSpc>
                <a:spcPct val="110000"/>
              </a:lnSpc>
              <a:spcBef>
                <a:spcPts val="600"/>
              </a:spcBef>
              <a:spcAft>
                <a:spcPts val="0"/>
              </a:spcAft>
              <a:buSzPts val="1440"/>
              <a:buNone/>
              <a:defRPr sz="1800" b="1"/>
            </a:lvl3pPr>
            <a:lvl4pPr marL="1828800" lvl="3" indent="-228600" algn="l">
              <a:lnSpc>
                <a:spcPct val="110000"/>
              </a:lnSpc>
              <a:spcBef>
                <a:spcPts val="600"/>
              </a:spcBef>
              <a:spcAft>
                <a:spcPts val="0"/>
              </a:spcAft>
              <a:buSzPts val="1280"/>
              <a:buNone/>
              <a:defRPr sz="1600" b="1"/>
            </a:lvl4pPr>
            <a:lvl5pPr marL="2286000" lvl="4" indent="-228600" algn="l">
              <a:lnSpc>
                <a:spcPct val="110000"/>
              </a:lnSpc>
              <a:spcBef>
                <a:spcPts val="600"/>
              </a:spcBef>
              <a:spcAft>
                <a:spcPts val="0"/>
              </a:spcAft>
              <a:buSzPts val="1280"/>
              <a:buNone/>
              <a:defRPr sz="1600" b="1"/>
            </a:lvl5pPr>
            <a:lvl6pPr marL="2743200" lvl="5" indent="-228600" algn="l">
              <a:lnSpc>
                <a:spcPct val="90000"/>
              </a:lnSpc>
              <a:spcBef>
                <a:spcPts val="6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2" name="Google Shape;62;p97"/>
          <p:cNvSpPr txBox="1">
            <a:spLocks noGrp="1"/>
          </p:cNvSpPr>
          <p:nvPr>
            <p:ph type="body" idx="4"/>
          </p:nvPr>
        </p:nvSpPr>
        <p:spPr>
          <a:xfrm>
            <a:off x="6172200" y="2505075"/>
            <a:ext cx="5183188" cy="3261741"/>
          </a:xfrm>
          <a:prstGeom prst="rect">
            <a:avLst/>
          </a:prstGeom>
          <a:noFill/>
          <a:ln>
            <a:noFill/>
          </a:ln>
        </p:spPr>
        <p:txBody>
          <a:bodyPr spcFirstLastPara="1" wrap="square" lIns="91425" tIns="45700" rIns="91425" bIns="45700" anchor="t" anchorCtr="0">
            <a:normAutofit/>
          </a:bodyPr>
          <a:lstStyle>
            <a:lvl1pPr marL="457200" lvl="0" indent="-320040" algn="l">
              <a:lnSpc>
                <a:spcPct val="110000"/>
              </a:lnSpc>
              <a:spcBef>
                <a:spcPts val="600"/>
              </a:spcBef>
              <a:spcAft>
                <a:spcPts val="0"/>
              </a:spcAft>
              <a:buSzPts val="1440"/>
              <a:buChar char="•"/>
              <a:defRPr/>
            </a:lvl1pPr>
            <a:lvl2pPr marL="914400" lvl="1" indent="-320040" algn="l">
              <a:lnSpc>
                <a:spcPct val="110000"/>
              </a:lnSpc>
              <a:spcBef>
                <a:spcPts val="600"/>
              </a:spcBef>
              <a:spcAft>
                <a:spcPts val="0"/>
              </a:spcAft>
              <a:buSzPts val="1440"/>
              <a:buChar char="•"/>
              <a:defRPr/>
            </a:lvl2pPr>
            <a:lvl3pPr marL="1371600" lvl="2" indent="-320039" algn="l">
              <a:lnSpc>
                <a:spcPct val="110000"/>
              </a:lnSpc>
              <a:spcBef>
                <a:spcPts val="600"/>
              </a:spcBef>
              <a:spcAft>
                <a:spcPts val="0"/>
              </a:spcAft>
              <a:buSzPts val="1440"/>
              <a:buChar char="•"/>
              <a:defRPr/>
            </a:lvl3pPr>
            <a:lvl4pPr marL="1828800" lvl="3" indent="-320039" algn="l">
              <a:lnSpc>
                <a:spcPct val="110000"/>
              </a:lnSpc>
              <a:spcBef>
                <a:spcPts val="600"/>
              </a:spcBef>
              <a:spcAft>
                <a:spcPts val="0"/>
              </a:spcAft>
              <a:buSzPts val="1440"/>
              <a:buChar char="•"/>
              <a:defRPr/>
            </a:lvl4pPr>
            <a:lvl5pPr marL="2286000" lvl="4" indent="-320039" algn="l">
              <a:lnSpc>
                <a:spcPct val="110000"/>
              </a:lnSpc>
              <a:spcBef>
                <a:spcPts val="600"/>
              </a:spcBef>
              <a:spcAft>
                <a:spcPts val="0"/>
              </a:spcAft>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63" name="Google Shape;63;p97"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Resources">
  <p:cSld name="Resources">
    <p:spTree>
      <p:nvGrpSpPr>
        <p:cNvPr id="1" name="Shape 64"/>
        <p:cNvGrpSpPr/>
        <p:nvPr/>
      </p:nvGrpSpPr>
      <p:grpSpPr>
        <a:xfrm>
          <a:off x="0" y="0"/>
          <a:ext cx="0" cy="0"/>
          <a:chOff x="0" y="0"/>
          <a:chExt cx="0" cy="0"/>
        </a:xfrm>
      </p:grpSpPr>
      <p:sp>
        <p:nvSpPr>
          <p:cNvPr id="65" name="Google Shape;65;p100"/>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6" name="Google Shape;66;p100"/>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00"/>
          <p:cNvSpPr txBox="1">
            <a:spLocks noGrp="1"/>
          </p:cNvSpPr>
          <p:nvPr>
            <p:ph type="body" idx="1"/>
          </p:nvPr>
        </p:nvSpPr>
        <p:spPr>
          <a:xfrm>
            <a:off x="838200" y="1825625"/>
            <a:ext cx="10515600" cy="3914538"/>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600"/>
              </a:spcBef>
              <a:spcAft>
                <a:spcPts val="0"/>
              </a:spcAft>
              <a:buClr>
                <a:srgbClr val="4696D2"/>
              </a:buClr>
              <a:buSzPts val="1440"/>
              <a:buNone/>
              <a:defRPr sz="1800" i="1">
                <a:solidFill>
                  <a:srgbClr val="3F3F3F"/>
                </a:solidFill>
              </a:defRPr>
            </a:lvl1pPr>
            <a:lvl2pPr marL="914400" lvl="1" indent="-228600" algn="l">
              <a:lnSpc>
                <a:spcPct val="110000"/>
              </a:lnSpc>
              <a:spcBef>
                <a:spcPts val="1800"/>
              </a:spcBef>
              <a:spcAft>
                <a:spcPts val="0"/>
              </a:spcAft>
              <a:buClr>
                <a:srgbClr val="4696D2"/>
              </a:buClr>
              <a:buSzPts val="1600"/>
              <a:buNone/>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68" name="Google Shape;68;p100"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Blank" type="blank">
  <p:cSld name="BLANK">
    <p:spTree>
      <p:nvGrpSpPr>
        <p:cNvPr id="1" name="Shape 69"/>
        <p:cNvGrpSpPr/>
        <p:nvPr/>
      </p:nvGrpSpPr>
      <p:grpSpPr>
        <a:xfrm>
          <a:off x="0" y="0"/>
          <a:ext cx="0" cy="0"/>
          <a:chOff x="0" y="0"/>
          <a:chExt cx="0" cy="0"/>
        </a:xfrm>
      </p:grpSpPr>
      <p:sp>
        <p:nvSpPr>
          <p:cNvPr id="70" name="Google Shape;70;p102"/>
          <p:cNvSpPr/>
          <p:nvPr/>
        </p:nvSpPr>
        <p:spPr>
          <a:xfrm>
            <a:off x="487680" y="5303520"/>
            <a:ext cx="2084832" cy="1426464"/>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9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5408F"/>
              </a:buClr>
              <a:buSzPts val="3600"/>
              <a:buFont typeface="Arial"/>
              <a:buNone/>
              <a:defRPr sz="3600" b="1" i="0" u="none" strike="noStrike" cap="none">
                <a:solidFill>
                  <a:srgbClr val="25408F"/>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92"/>
          <p:cNvSpPr txBox="1">
            <a:spLocks noGrp="1"/>
          </p:cNvSpPr>
          <p:nvPr>
            <p:ph type="body" idx="1"/>
          </p:nvPr>
        </p:nvSpPr>
        <p:spPr>
          <a:xfrm>
            <a:off x="838200" y="1825625"/>
            <a:ext cx="10515600" cy="3904615"/>
          </a:xfrm>
          <a:prstGeom prst="rect">
            <a:avLst/>
          </a:prstGeom>
          <a:noFill/>
          <a:ln>
            <a:noFill/>
          </a:ln>
        </p:spPr>
        <p:txBody>
          <a:bodyPr spcFirstLastPara="1" wrap="square" lIns="91425" tIns="45700" rIns="91425" bIns="45700" anchor="t" anchorCtr="0">
            <a:normAutofit/>
          </a:bodyPr>
          <a:lstStyle>
            <a:lvl1pPr marL="457200" marR="0" lvl="0" indent="-350520" algn="l" rtl="0">
              <a:lnSpc>
                <a:spcPct val="110000"/>
              </a:lnSpc>
              <a:spcBef>
                <a:spcPts val="600"/>
              </a:spcBef>
              <a:spcAft>
                <a:spcPts val="0"/>
              </a:spcAft>
              <a:buClr>
                <a:srgbClr val="4696D2"/>
              </a:buClr>
              <a:buSzPts val="1920"/>
              <a:buFont typeface="Arial"/>
              <a:buChar char="•"/>
              <a:defRPr sz="2400" b="0" i="0" u="none" strike="noStrike" cap="none">
                <a:solidFill>
                  <a:srgbClr val="0C0C0C"/>
                </a:solidFill>
                <a:latin typeface="Arial"/>
                <a:ea typeface="Arial"/>
                <a:cs typeface="Arial"/>
                <a:sym typeface="Arial"/>
              </a:defRPr>
            </a:lvl1pPr>
            <a:lvl2pPr marL="914400" marR="0" lvl="1" indent="-330200" algn="l" rtl="0">
              <a:lnSpc>
                <a:spcPct val="110000"/>
              </a:lnSpc>
              <a:spcBef>
                <a:spcPts val="600"/>
              </a:spcBef>
              <a:spcAft>
                <a:spcPts val="0"/>
              </a:spcAft>
              <a:buClr>
                <a:srgbClr val="4696D2"/>
              </a:buClr>
              <a:buSzPts val="1600"/>
              <a:buFont typeface="Arial"/>
              <a:buChar char="•"/>
              <a:defRPr sz="2000" b="0" i="0" u="none" strike="noStrike" cap="none">
                <a:solidFill>
                  <a:srgbClr val="0C0C0C"/>
                </a:solidFill>
                <a:latin typeface="Arial"/>
                <a:ea typeface="Arial"/>
                <a:cs typeface="Arial"/>
                <a:sym typeface="Arial"/>
              </a:defRPr>
            </a:lvl2pPr>
            <a:lvl3pPr marL="1371600" marR="0" lvl="2" indent="-320039" algn="l" rtl="0">
              <a:lnSpc>
                <a:spcPct val="110000"/>
              </a:lnSpc>
              <a:spcBef>
                <a:spcPts val="600"/>
              </a:spcBef>
              <a:spcAft>
                <a:spcPts val="0"/>
              </a:spcAft>
              <a:buClr>
                <a:srgbClr val="4696D2"/>
              </a:buClr>
              <a:buSzPts val="1440"/>
              <a:buFont typeface="Arial"/>
              <a:buChar char="•"/>
              <a:defRPr sz="1800" b="0" i="0" u="none" strike="noStrike" cap="none">
                <a:solidFill>
                  <a:srgbClr val="0C0C0C"/>
                </a:solidFill>
                <a:latin typeface="Arial"/>
                <a:ea typeface="Arial"/>
                <a:cs typeface="Arial"/>
                <a:sym typeface="Arial"/>
              </a:defRPr>
            </a:lvl3pPr>
            <a:lvl4pPr marL="1828800" marR="0" lvl="3" indent="-309880" algn="l" rtl="0">
              <a:lnSpc>
                <a:spcPct val="110000"/>
              </a:lnSpc>
              <a:spcBef>
                <a:spcPts val="600"/>
              </a:spcBef>
              <a:spcAft>
                <a:spcPts val="0"/>
              </a:spcAft>
              <a:buClr>
                <a:srgbClr val="4696D2"/>
              </a:buClr>
              <a:buSzPts val="1280"/>
              <a:buFont typeface="Arial"/>
              <a:buChar char="•"/>
              <a:defRPr sz="1600" b="0" i="0" u="none" strike="noStrike" cap="none">
                <a:solidFill>
                  <a:srgbClr val="0C0C0C"/>
                </a:solidFill>
                <a:latin typeface="Arial"/>
                <a:ea typeface="Arial"/>
                <a:cs typeface="Arial"/>
                <a:sym typeface="Arial"/>
              </a:defRPr>
            </a:lvl4pPr>
            <a:lvl5pPr marL="2286000" marR="0" lvl="4" indent="-309879" algn="l" rtl="0">
              <a:lnSpc>
                <a:spcPct val="110000"/>
              </a:lnSpc>
              <a:spcBef>
                <a:spcPts val="600"/>
              </a:spcBef>
              <a:spcAft>
                <a:spcPts val="0"/>
              </a:spcAft>
              <a:buClr>
                <a:srgbClr val="4696D2"/>
              </a:buClr>
              <a:buSzPts val="1280"/>
              <a:buFont typeface="Arial"/>
              <a:buChar char="•"/>
              <a:defRPr sz="1600" b="0" i="0" u="none" strike="noStrike" cap="none">
                <a:solidFill>
                  <a:srgbClr val="0C0C0C"/>
                </a:solidFill>
                <a:latin typeface="Arial"/>
                <a:ea typeface="Arial"/>
                <a:cs typeface="Arial"/>
                <a:sym typeface="Arial"/>
              </a:defRPr>
            </a:lvl5pPr>
            <a:lvl6pPr marL="2743200" marR="0" lvl="5" indent="-342900"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
          <p:cNvSpPr txBox="1">
            <a:spLocks noGrp="1"/>
          </p:cNvSpPr>
          <p:nvPr>
            <p:ph type="ctrTitle"/>
          </p:nvPr>
        </p:nvSpPr>
        <p:spPr>
          <a:xfrm>
            <a:off x="775386" y="1950718"/>
            <a:ext cx="9244914" cy="3332481"/>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lt1"/>
              </a:buClr>
              <a:buSzPts val="6000"/>
              <a:buFont typeface="Arial"/>
              <a:buNone/>
            </a:pPr>
            <a:r>
              <a:rPr lang="en-US" sz="6000" dirty="0">
                <a:solidFill>
                  <a:srgbClr val="FFFFFF"/>
                </a:solidFill>
              </a:rPr>
              <a:t>Test utilization </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9">
          <a:extLst>
            <a:ext uri="{FF2B5EF4-FFF2-40B4-BE49-F238E27FC236}">
              <a16:creationId xmlns:a16="http://schemas.microsoft.com/office/drawing/2014/main" id="{C4CA7A86-946C-13A4-6B9C-2A87E6386865}"/>
            </a:ext>
          </a:extLst>
        </p:cNvPr>
        <p:cNvGrpSpPr/>
        <p:nvPr/>
      </p:nvGrpSpPr>
      <p:grpSpPr>
        <a:xfrm>
          <a:off x="0" y="0"/>
          <a:ext cx="0" cy="0"/>
          <a:chOff x="0" y="0"/>
          <a:chExt cx="0" cy="0"/>
        </a:xfrm>
      </p:grpSpPr>
      <p:sp>
        <p:nvSpPr>
          <p:cNvPr id="200" name="Google Shape;200;p14">
            <a:extLst>
              <a:ext uri="{FF2B5EF4-FFF2-40B4-BE49-F238E27FC236}">
                <a16:creationId xmlns:a16="http://schemas.microsoft.com/office/drawing/2014/main" id="{C9014A65-3134-129F-4247-F86359C683ED}"/>
              </a:ext>
            </a:extLst>
          </p:cNvPr>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sz="2800" dirty="0">
                <a:solidFill>
                  <a:srgbClr val="FFFFFF"/>
                </a:solidFill>
              </a:rPr>
              <a:t>Example Cost per test and Potential Savings </a:t>
            </a:r>
            <a:endParaRPr dirty="0">
              <a:latin typeface="Arial" panose="020B0604020202020204" pitchFamily="34" charset="0"/>
              <a:cs typeface="Arial" panose="020B0604020202020204" pitchFamily="34" charset="0"/>
            </a:endParaRPr>
          </a:p>
        </p:txBody>
      </p:sp>
      <p:pic>
        <p:nvPicPr>
          <p:cNvPr id="15" name="Picture 14">
            <a:extLst>
              <a:ext uri="{FF2B5EF4-FFF2-40B4-BE49-F238E27FC236}">
                <a16:creationId xmlns:a16="http://schemas.microsoft.com/office/drawing/2014/main" id="{CFC41E4E-4111-CB79-EEB5-AE261192FFDF}"/>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31229" y="1690142"/>
            <a:ext cx="11986220" cy="3190775"/>
          </a:xfrm>
          <a:prstGeom prst="rect">
            <a:avLst/>
          </a:prstGeom>
        </p:spPr>
      </p:pic>
    </p:spTree>
    <p:extLst>
      <p:ext uri="{BB962C8B-B14F-4D97-AF65-F5344CB8AC3E}">
        <p14:creationId xmlns:p14="http://schemas.microsoft.com/office/powerpoint/2010/main" val="132399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
          <p:cNvSpPr txBox="1">
            <a:spLocks noGrp="1"/>
          </p:cNvSpPr>
          <p:nvPr>
            <p:ph type="title"/>
          </p:nvPr>
        </p:nvSpPr>
        <p:spPr>
          <a:xfrm>
            <a:off x="838200" y="1605280"/>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2800"/>
              <a:buFont typeface="Arial"/>
              <a:buNone/>
            </a:pPr>
            <a:r>
              <a:rPr lang="en-US" dirty="0"/>
              <a:t>Test Utilization </a:t>
            </a:r>
            <a:r>
              <a:rPr lang="en-US" sz="400" dirty="0"/>
              <a:t>2</a:t>
            </a:r>
            <a:endParaRPr dirty="0"/>
          </a:p>
        </p:txBody>
      </p:sp>
      <p:sp>
        <p:nvSpPr>
          <p:cNvPr id="100" name="Google Shape;100;p2"/>
          <p:cNvSpPr txBox="1">
            <a:spLocks noGrp="1"/>
          </p:cNvSpPr>
          <p:nvPr>
            <p:ph type="body" idx="1"/>
          </p:nvPr>
        </p:nvSpPr>
        <p:spPr>
          <a:xfrm>
            <a:off x="838200" y="3428998"/>
            <a:ext cx="10515600" cy="2593429"/>
          </a:xfrm>
          <a:prstGeom prst="rect">
            <a:avLst/>
          </a:prstGeom>
          <a:noFill/>
          <a:ln>
            <a:noFill/>
          </a:ln>
        </p:spPr>
        <p:txBody>
          <a:bodyPr spcFirstLastPara="1" wrap="square" lIns="91425" tIns="45700" rIns="91425" bIns="45700" anchor="t" anchorCtr="0">
            <a:normAutofit fontScale="77500" lnSpcReduction="20000"/>
          </a:bodyPr>
          <a:lstStyle/>
          <a:p>
            <a:pPr marL="342900" marR="0" lvl="0" indent="-342900" algn="l" rtl="0">
              <a:spcBef>
                <a:spcPts val="0"/>
              </a:spcBef>
              <a:spcAft>
                <a:spcPts val="0"/>
              </a:spcAft>
              <a:buClr>
                <a:schemeClr val="dk1"/>
              </a:buClr>
              <a:buSzPts val="2800"/>
              <a:buFont typeface="Arial" panose="020B0604020202020204" pitchFamily="34" charset="0"/>
              <a:buChar char="•"/>
            </a:pPr>
            <a:r>
              <a:rPr lang="en-US" dirty="0">
                <a:latin typeface="+mj-lt"/>
                <a:ea typeface="Calibri"/>
                <a:cs typeface="Calibri"/>
                <a:sym typeface="Calibri"/>
              </a:rPr>
              <a:t>Test utilization refers to the appropriate and effective use of laboratory tests to optimize patient care. Advocating for the clinical laboratory through test utilization involves demonstrating the value and impact of thoughtful test ordering and result interpretation. </a:t>
            </a:r>
            <a:br>
              <a:rPr lang="en-US" dirty="0">
                <a:latin typeface="+mj-lt"/>
                <a:ea typeface="Calibri"/>
                <a:cs typeface="Calibri"/>
                <a:sym typeface="Calibri"/>
              </a:rPr>
            </a:br>
            <a:endParaRPr lang="en-US" dirty="0">
              <a:latin typeface="+mj-lt"/>
              <a:ea typeface="Calibri"/>
              <a:cs typeface="Calibri"/>
              <a:sym typeface="Calibri"/>
            </a:endParaRPr>
          </a:p>
          <a:p>
            <a:pPr marL="342900" marR="0" lvl="0" indent="-342900" algn="l" rtl="0">
              <a:spcBef>
                <a:spcPts val="0"/>
              </a:spcBef>
              <a:spcAft>
                <a:spcPts val="0"/>
              </a:spcAft>
              <a:buClr>
                <a:schemeClr val="dk1"/>
              </a:buClr>
              <a:buSzPts val="2800"/>
              <a:buFont typeface="Arial" panose="020B0604020202020204" pitchFamily="34" charset="0"/>
              <a:buChar char="•"/>
            </a:pPr>
            <a:r>
              <a:rPr lang="en-US" dirty="0">
                <a:latin typeface="+mj-lt"/>
                <a:ea typeface="Calibri"/>
                <a:cs typeface="Calibri"/>
                <a:sym typeface="Calibri"/>
              </a:rPr>
              <a:t>By advocating for the clinical laboratory through test utilization, you position the laboratory as a key partner in delivering high-quality, cost-effective healthcare. </a:t>
            </a:r>
            <a:br>
              <a:rPr lang="en-US" dirty="0">
                <a:latin typeface="+mj-lt"/>
                <a:ea typeface="Calibri"/>
                <a:cs typeface="Calibri"/>
                <a:sym typeface="Calibri"/>
              </a:rPr>
            </a:br>
            <a:endParaRPr lang="en-US" dirty="0">
              <a:latin typeface="+mj-lt"/>
              <a:ea typeface="Calibri"/>
              <a:cs typeface="Calibri"/>
              <a:sym typeface="Calibri"/>
            </a:endParaRPr>
          </a:p>
          <a:p>
            <a:pPr marL="342900" marR="0" lvl="0" indent="-342900" algn="l" rtl="0">
              <a:spcBef>
                <a:spcPts val="0"/>
              </a:spcBef>
              <a:spcAft>
                <a:spcPts val="0"/>
              </a:spcAft>
              <a:buClr>
                <a:schemeClr val="dk1"/>
              </a:buClr>
              <a:buSzPts val="2800"/>
              <a:buFont typeface="Arial" panose="020B0604020202020204" pitchFamily="34" charset="0"/>
              <a:buChar char="•"/>
            </a:pPr>
            <a:r>
              <a:rPr lang="en-US" dirty="0">
                <a:latin typeface="+mj-lt"/>
                <a:ea typeface="Calibri"/>
                <a:cs typeface="Calibri"/>
                <a:sym typeface="Calibri"/>
              </a:rPr>
              <a:t>Emphasizing the importance of evidence-based testing decisions and the impact on patient outcomes strengthens the laboratory's role within the broader healthcare ecosystem. </a:t>
            </a:r>
            <a:endParaRPr lang="en-US" dirty="0">
              <a:latin typeface="+mj-lt"/>
            </a:endParaRPr>
          </a:p>
          <a:p>
            <a:pPr marL="0" lvl="0" indent="0" algn="ctr" rtl="0">
              <a:spcBef>
                <a:spcPts val="1200"/>
              </a:spcBef>
              <a:spcAft>
                <a:spcPts val="0"/>
              </a:spcAft>
              <a:buClr>
                <a:srgbClr val="4696D2"/>
              </a:buClr>
              <a:buSzPct val="80000"/>
              <a:buNone/>
            </a:pPr>
            <a:endParaRPr dirty="0">
              <a:latin typeface="+mj-l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4"/>
          <p:cNvSpPr txBox="1">
            <a:spLocks noGrp="1"/>
          </p:cNvSpPr>
          <p:nvPr>
            <p:ph type="title"/>
          </p:nvPr>
        </p:nvSpPr>
        <p:spPr>
          <a:xfrm>
            <a:off x="226203" y="2515394"/>
            <a:ext cx="2874993" cy="1325563"/>
          </a:xfrm>
          <a:prstGeom prst="rect">
            <a:avLst/>
          </a:prstGeom>
          <a:noFill/>
          <a:ln>
            <a:noFill/>
          </a:ln>
        </p:spPr>
        <p:txBody>
          <a:bodyPr spcFirstLastPara="1" wrap="square" lIns="91425" tIns="45700" rIns="91425" bIns="45700" anchor="ctr" anchorCtr="0">
            <a:noAutofit/>
          </a:bodyPr>
          <a:lstStyle/>
          <a:p>
            <a:pPr marL="0" lvl="0" indent="0" rtl="0">
              <a:lnSpc>
                <a:spcPct val="90000"/>
              </a:lnSpc>
              <a:spcBef>
                <a:spcPts val="0"/>
              </a:spcBef>
              <a:spcAft>
                <a:spcPts val="0"/>
              </a:spcAft>
              <a:buClr>
                <a:schemeClr val="lt1"/>
              </a:buClr>
              <a:buSzPts val="3600"/>
              <a:buFont typeface="Arial"/>
              <a:buNone/>
            </a:pPr>
            <a:r>
              <a:rPr lang="en-US" sz="3600" dirty="0"/>
              <a:t>How Test Utilization can help advocate for the clinical laboratory </a:t>
            </a:r>
            <a:endParaRPr dirty="0"/>
          </a:p>
        </p:txBody>
      </p:sp>
      <p:grpSp>
        <p:nvGrpSpPr>
          <p:cNvPr id="20" name="Google Shape;109;p4" descr="image on how test utilization can help advocate for the clinical lab ">
            <a:extLst>
              <a:ext uri="{FF2B5EF4-FFF2-40B4-BE49-F238E27FC236}">
                <a16:creationId xmlns:a16="http://schemas.microsoft.com/office/drawing/2014/main" id="{1E3FB97E-1B05-7C66-CF51-D8033276FA0E}"/>
              </a:ext>
            </a:extLst>
          </p:cNvPr>
          <p:cNvGrpSpPr/>
          <p:nvPr/>
        </p:nvGrpSpPr>
        <p:grpSpPr>
          <a:xfrm>
            <a:off x="4405949" y="927200"/>
            <a:ext cx="6325306" cy="5003600"/>
            <a:chOff x="2613" y="44541"/>
            <a:chExt cx="5388134" cy="4262255"/>
          </a:xfrm>
        </p:grpSpPr>
        <p:sp>
          <p:nvSpPr>
            <p:cNvPr id="21" name="Google Shape;110;p4">
              <a:extLst>
                <a:ext uri="{FF2B5EF4-FFF2-40B4-BE49-F238E27FC236}">
                  <a16:creationId xmlns:a16="http://schemas.microsoft.com/office/drawing/2014/main" id="{29D30E7B-E21F-9010-4992-9CDFFE2B3960}"/>
                </a:ext>
              </a:extLst>
            </p:cNvPr>
            <p:cNvSpPr/>
            <p:nvPr/>
          </p:nvSpPr>
          <p:spPr>
            <a:xfrm>
              <a:off x="316250" y="44541"/>
              <a:ext cx="981123" cy="981123"/>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endParaRPr>
                <a:highlight>
                  <a:srgbClr val="26408F"/>
                </a:highlight>
              </a:endParaRPr>
            </a:p>
          </p:txBody>
        </p:sp>
        <p:sp>
          <p:nvSpPr>
            <p:cNvPr id="22" name="Google Shape;111;p4">
              <a:extLst>
                <a:ext uri="{FF2B5EF4-FFF2-40B4-BE49-F238E27FC236}">
                  <a16:creationId xmlns:a16="http://schemas.microsoft.com/office/drawing/2014/main" id="{33FB0EC4-42DA-C5E8-C9D7-BDA189E23972}"/>
                </a:ext>
              </a:extLst>
            </p:cNvPr>
            <p:cNvSpPr/>
            <p:nvPr/>
          </p:nvSpPr>
          <p:spPr>
            <a:xfrm>
              <a:off x="525342" y="253632"/>
              <a:ext cx="562939" cy="562939"/>
            </a:xfrm>
            <a:prstGeom prst="rect">
              <a:avLst/>
            </a:prstGeom>
            <a:blipFill rotWithShape="1">
              <a:blip r:embed="rId3">
                <a:alphaModFix/>
              </a:blip>
              <a:stretch>
                <a:fillRect/>
              </a:stretch>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12;p4">
              <a:extLst>
                <a:ext uri="{FF2B5EF4-FFF2-40B4-BE49-F238E27FC236}">
                  <a16:creationId xmlns:a16="http://schemas.microsoft.com/office/drawing/2014/main" id="{915913F4-1472-A782-BB07-79E668B58E7A}"/>
                </a:ext>
              </a:extLst>
            </p:cNvPr>
            <p:cNvSpPr/>
            <p:nvPr/>
          </p:nvSpPr>
          <p:spPr>
            <a:xfrm>
              <a:off x="2613" y="1331259"/>
              <a:ext cx="1608398" cy="64335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13;p4">
              <a:extLst>
                <a:ext uri="{FF2B5EF4-FFF2-40B4-BE49-F238E27FC236}">
                  <a16:creationId xmlns:a16="http://schemas.microsoft.com/office/drawing/2014/main" id="{0FAFF498-701F-AB42-B222-A1C2F28AD0B8}"/>
                </a:ext>
              </a:extLst>
            </p:cNvPr>
            <p:cNvSpPr txBox="1"/>
            <p:nvPr/>
          </p:nvSpPr>
          <p:spPr>
            <a:xfrm>
              <a:off x="2613" y="1331259"/>
              <a:ext cx="1608398" cy="643359"/>
            </a:xfrm>
            <a:prstGeom prst="rect">
              <a:avLst/>
            </a:prstGeom>
            <a:noFill/>
            <a:ln>
              <a:noFill/>
            </a:ln>
          </p:spPr>
          <p:txBody>
            <a:bodyPr spcFirstLastPara="1" wrap="square" lIns="0" tIns="0" rIns="0" bIns="0" anchor="t" anchorCtr="0">
              <a:noAutofit/>
            </a:bodyPr>
            <a:lstStyle/>
            <a:p>
              <a:pPr marL="0" marR="0" lvl="0" indent="0" algn="ctr" rtl="0">
                <a:lnSpc>
                  <a:spcPct val="90000"/>
                </a:lnSpc>
                <a:spcBef>
                  <a:spcPts val="0"/>
                </a:spcBef>
                <a:spcAft>
                  <a:spcPts val="0"/>
                </a:spcAft>
                <a:buClr>
                  <a:schemeClr val="dk1"/>
                </a:buClr>
                <a:buSzPts val="1100"/>
                <a:buFont typeface="Calibri"/>
                <a:buNone/>
              </a:pPr>
              <a:r>
                <a:rPr lang="en-US" sz="1100" b="0" i="0" u="none" strike="noStrike" cap="none" dirty="0">
                  <a:solidFill>
                    <a:schemeClr val="dk1"/>
                  </a:solidFill>
                  <a:latin typeface="Arial" panose="020B0604020202020204" pitchFamily="34" charset="0"/>
                  <a:ea typeface="Calibri"/>
                  <a:cs typeface="Arial" panose="020B0604020202020204" pitchFamily="34" charset="0"/>
                  <a:sym typeface="Calibri"/>
                </a:rPr>
                <a:t>REDUCE INSURANCE DENIALS </a:t>
              </a:r>
              <a:endParaRPr dirty="0">
                <a:latin typeface="Arial" panose="020B0604020202020204" pitchFamily="34" charset="0"/>
                <a:cs typeface="Arial" panose="020B0604020202020204" pitchFamily="34" charset="0"/>
              </a:endParaRPr>
            </a:p>
          </p:txBody>
        </p:sp>
        <p:sp>
          <p:nvSpPr>
            <p:cNvPr id="25" name="Google Shape;114;p4">
              <a:extLst>
                <a:ext uri="{FF2B5EF4-FFF2-40B4-BE49-F238E27FC236}">
                  <a16:creationId xmlns:a16="http://schemas.microsoft.com/office/drawing/2014/main" id="{D6FF0A94-A93E-D8C6-C622-C3ED14AE8756}"/>
                </a:ext>
              </a:extLst>
            </p:cNvPr>
            <p:cNvSpPr/>
            <p:nvPr/>
          </p:nvSpPr>
          <p:spPr>
            <a:xfrm>
              <a:off x="2206118" y="44541"/>
              <a:ext cx="981123" cy="981123"/>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endParaRPr>
                <a:highlight>
                  <a:srgbClr val="26408F"/>
                </a:highlight>
              </a:endParaRPr>
            </a:p>
          </p:txBody>
        </p:sp>
        <p:sp>
          <p:nvSpPr>
            <p:cNvPr id="26" name="Google Shape;115;p4">
              <a:extLst>
                <a:ext uri="{FF2B5EF4-FFF2-40B4-BE49-F238E27FC236}">
                  <a16:creationId xmlns:a16="http://schemas.microsoft.com/office/drawing/2014/main" id="{4CC794FC-B36B-D95B-56C7-8B647EEC7FAD}"/>
                </a:ext>
              </a:extLst>
            </p:cNvPr>
            <p:cNvSpPr/>
            <p:nvPr/>
          </p:nvSpPr>
          <p:spPr>
            <a:xfrm>
              <a:off x="2415210" y="253632"/>
              <a:ext cx="562939" cy="562939"/>
            </a:xfrm>
            <a:prstGeom prst="rect">
              <a:avLst/>
            </a:prstGeom>
            <a:blipFill rotWithShape="1">
              <a:blip r:embed="rId4">
                <a:alphaModFix/>
              </a:blip>
              <a:stretch>
                <a:fillRect/>
              </a:stretch>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16;p4">
              <a:extLst>
                <a:ext uri="{FF2B5EF4-FFF2-40B4-BE49-F238E27FC236}">
                  <a16:creationId xmlns:a16="http://schemas.microsoft.com/office/drawing/2014/main" id="{720E9A7F-67A0-D2F8-4298-85C3658B1DB2}"/>
                </a:ext>
              </a:extLst>
            </p:cNvPr>
            <p:cNvSpPr/>
            <p:nvPr/>
          </p:nvSpPr>
          <p:spPr>
            <a:xfrm>
              <a:off x="1892481" y="1331259"/>
              <a:ext cx="1608398" cy="64335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17;p4">
              <a:extLst>
                <a:ext uri="{FF2B5EF4-FFF2-40B4-BE49-F238E27FC236}">
                  <a16:creationId xmlns:a16="http://schemas.microsoft.com/office/drawing/2014/main" id="{21BF9F11-36A9-E69C-032B-8C7198E9BB88}"/>
                </a:ext>
              </a:extLst>
            </p:cNvPr>
            <p:cNvSpPr txBox="1"/>
            <p:nvPr/>
          </p:nvSpPr>
          <p:spPr>
            <a:xfrm>
              <a:off x="1892481" y="1331259"/>
              <a:ext cx="1608398" cy="643359"/>
            </a:xfrm>
            <a:prstGeom prst="rect">
              <a:avLst/>
            </a:prstGeom>
            <a:noFill/>
            <a:ln>
              <a:noFill/>
            </a:ln>
          </p:spPr>
          <p:txBody>
            <a:bodyPr spcFirstLastPara="1" wrap="square" lIns="0" tIns="0" rIns="0" bIns="0" anchor="t" anchorCtr="0">
              <a:noAutofit/>
            </a:bodyPr>
            <a:lstStyle/>
            <a:p>
              <a:pPr marL="0" marR="0" lvl="0" indent="0" algn="ctr" rtl="0">
                <a:lnSpc>
                  <a:spcPct val="90000"/>
                </a:lnSpc>
                <a:spcBef>
                  <a:spcPts val="0"/>
                </a:spcBef>
                <a:spcAft>
                  <a:spcPts val="0"/>
                </a:spcAft>
                <a:buClr>
                  <a:schemeClr val="dk1"/>
                </a:buClr>
                <a:buSzPts val="1100"/>
                <a:buFont typeface="Calibri"/>
                <a:buNone/>
              </a:pPr>
              <a:r>
                <a:rPr lang="en-US" sz="1100">
                  <a:solidFill>
                    <a:schemeClr val="dk1"/>
                  </a:solidFill>
                  <a:latin typeface="Arial" panose="020B0604020202020204" pitchFamily="34" charset="0"/>
                  <a:ea typeface="Calibri"/>
                  <a:cs typeface="Arial" panose="020B0604020202020204" pitchFamily="34" charset="0"/>
                  <a:sym typeface="Calibri"/>
                </a:rPr>
                <a:t>IMPROVE </a:t>
              </a:r>
              <a:r>
                <a:rPr lang="en-US" sz="1100" b="0" i="0" u="none" strike="noStrike" cap="none">
                  <a:solidFill>
                    <a:schemeClr val="dk1"/>
                  </a:solidFill>
                  <a:latin typeface="Arial" panose="020B0604020202020204" pitchFamily="34" charset="0"/>
                  <a:ea typeface="Calibri"/>
                  <a:cs typeface="Arial" panose="020B0604020202020204" pitchFamily="34" charset="0"/>
                  <a:sym typeface="Calibri"/>
                </a:rPr>
                <a:t>COST EFFECTIVENESS/REDUCE OVERALL COST </a:t>
              </a:r>
              <a:endParaRPr>
                <a:latin typeface="Arial" panose="020B0604020202020204" pitchFamily="34" charset="0"/>
                <a:cs typeface="Arial" panose="020B0604020202020204" pitchFamily="34" charset="0"/>
              </a:endParaRPr>
            </a:p>
          </p:txBody>
        </p:sp>
        <p:sp>
          <p:nvSpPr>
            <p:cNvPr id="29" name="Google Shape;118;p4">
              <a:extLst>
                <a:ext uri="{FF2B5EF4-FFF2-40B4-BE49-F238E27FC236}">
                  <a16:creationId xmlns:a16="http://schemas.microsoft.com/office/drawing/2014/main" id="{80365BAB-28BE-B5B1-B880-F790161D0628}"/>
                </a:ext>
              </a:extLst>
            </p:cNvPr>
            <p:cNvSpPr/>
            <p:nvPr/>
          </p:nvSpPr>
          <p:spPr>
            <a:xfrm>
              <a:off x="4095987" y="44541"/>
              <a:ext cx="981123" cy="981123"/>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endParaRPr>
                <a:highlight>
                  <a:srgbClr val="26408F"/>
                </a:highlight>
              </a:endParaRPr>
            </a:p>
          </p:txBody>
        </p:sp>
        <p:sp>
          <p:nvSpPr>
            <p:cNvPr id="30" name="Google Shape;119;p4">
              <a:extLst>
                <a:ext uri="{FF2B5EF4-FFF2-40B4-BE49-F238E27FC236}">
                  <a16:creationId xmlns:a16="http://schemas.microsoft.com/office/drawing/2014/main" id="{18C26360-1D3C-FDBE-2D85-4F2FF113F2CC}"/>
                </a:ext>
              </a:extLst>
            </p:cNvPr>
            <p:cNvSpPr/>
            <p:nvPr/>
          </p:nvSpPr>
          <p:spPr>
            <a:xfrm>
              <a:off x="4305078" y="253632"/>
              <a:ext cx="562939" cy="562939"/>
            </a:xfrm>
            <a:prstGeom prst="rect">
              <a:avLst/>
            </a:prstGeom>
            <a:blipFill rotWithShape="1">
              <a:blip r:embed="rId5">
                <a:alphaModFix/>
              </a:blip>
              <a:stretch>
                <a:fillRect/>
              </a:stretch>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20;p4">
              <a:extLst>
                <a:ext uri="{FF2B5EF4-FFF2-40B4-BE49-F238E27FC236}">
                  <a16:creationId xmlns:a16="http://schemas.microsoft.com/office/drawing/2014/main" id="{6D0809F5-5999-A3A5-83A0-08377F9663D3}"/>
                </a:ext>
              </a:extLst>
            </p:cNvPr>
            <p:cNvSpPr/>
            <p:nvPr/>
          </p:nvSpPr>
          <p:spPr>
            <a:xfrm>
              <a:off x="3782349" y="1331259"/>
              <a:ext cx="1608398" cy="64335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21;p4">
              <a:extLst>
                <a:ext uri="{FF2B5EF4-FFF2-40B4-BE49-F238E27FC236}">
                  <a16:creationId xmlns:a16="http://schemas.microsoft.com/office/drawing/2014/main" id="{0ABB23EF-7052-8B15-1436-FAE1A26F0490}"/>
                </a:ext>
              </a:extLst>
            </p:cNvPr>
            <p:cNvSpPr txBox="1"/>
            <p:nvPr/>
          </p:nvSpPr>
          <p:spPr>
            <a:xfrm>
              <a:off x="3782349" y="1331259"/>
              <a:ext cx="1608398" cy="643359"/>
            </a:xfrm>
            <a:prstGeom prst="rect">
              <a:avLst/>
            </a:prstGeom>
            <a:noFill/>
            <a:ln>
              <a:noFill/>
            </a:ln>
          </p:spPr>
          <p:txBody>
            <a:bodyPr spcFirstLastPara="1" wrap="square" lIns="0" tIns="0" rIns="0" bIns="0" anchor="t" anchorCtr="0">
              <a:noAutofit/>
            </a:bodyPr>
            <a:lstStyle/>
            <a:p>
              <a:pPr marL="0" marR="0" lvl="0" indent="0" algn="ctr" rtl="0">
                <a:lnSpc>
                  <a:spcPct val="90000"/>
                </a:lnSpc>
                <a:spcBef>
                  <a:spcPts val="0"/>
                </a:spcBef>
                <a:spcAft>
                  <a:spcPts val="0"/>
                </a:spcAft>
                <a:buClr>
                  <a:schemeClr val="dk1"/>
                </a:buClr>
                <a:buSzPts val="1100"/>
                <a:buFont typeface="Calibri"/>
                <a:buNone/>
              </a:pPr>
              <a:r>
                <a:rPr lang="en-US" sz="1100" b="0" i="0" u="none" strike="noStrike" cap="none">
                  <a:solidFill>
                    <a:schemeClr val="dk1"/>
                  </a:solidFill>
                  <a:latin typeface="Arial" panose="020B0604020202020204" pitchFamily="34" charset="0"/>
                  <a:ea typeface="Calibri"/>
                  <a:cs typeface="Arial" panose="020B0604020202020204" pitchFamily="34" charset="0"/>
                  <a:sym typeface="Calibri"/>
                </a:rPr>
                <a:t>REDUCE OVER-TESTING AND UNDER TESTING </a:t>
              </a:r>
              <a:endParaRPr>
                <a:latin typeface="Arial" panose="020B0604020202020204" pitchFamily="34" charset="0"/>
                <a:cs typeface="Arial" panose="020B0604020202020204" pitchFamily="34" charset="0"/>
              </a:endParaRPr>
            </a:p>
          </p:txBody>
        </p:sp>
        <p:sp>
          <p:nvSpPr>
            <p:cNvPr id="33" name="Google Shape;122;p4">
              <a:extLst>
                <a:ext uri="{FF2B5EF4-FFF2-40B4-BE49-F238E27FC236}">
                  <a16:creationId xmlns:a16="http://schemas.microsoft.com/office/drawing/2014/main" id="{BFC693A5-AC7F-229E-0AB9-56B8CA429168}"/>
                </a:ext>
              </a:extLst>
            </p:cNvPr>
            <p:cNvSpPr/>
            <p:nvPr/>
          </p:nvSpPr>
          <p:spPr>
            <a:xfrm>
              <a:off x="316250" y="2376718"/>
              <a:ext cx="981123" cy="981123"/>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endParaRPr>
                <a:highlight>
                  <a:srgbClr val="26408F"/>
                </a:highlight>
              </a:endParaRPr>
            </a:p>
          </p:txBody>
        </p:sp>
        <p:sp>
          <p:nvSpPr>
            <p:cNvPr id="34" name="Google Shape;123;p4">
              <a:extLst>
                <a:ext uri="{FF2B5EF4-FFF2-40B4-BE49-F238E27FC236}">
                  <a16:creationId xmlns:a16="http://schemas.microsoft.com/office/drawing/2014/main" id="{3FDA8161-83DD-8699-A975-77019DE0DB9F}"/>
                </a:ext>
              </a:extLst>
            </p:cNvPr>
            <p:cNvSpPr/>
            <p:nvPr/>
          </p:nvSpPr>
          <p:spPr>
            <a:xfrm>
              <a:off x="525342" y="2585810"/>
              <a:ext cx="562939" cy="562939"/>
            </a:xfrm>
            <a:prstGeom prst="rect">
              <a:avLst/>
            </a:prstGeom>
            <a:blipFill rotWithShape="1">
              <a:blip r:embed="rId6">
                <a:alphaModFix/>
              </a:blip>
              <a:stretch>
                <a:fillRect/>
              </a:stretch>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24;p4">
              <a:extLst>
                <a:ext uri="{FF2B5EF4-FFF2-40B4-BE49-F238E27FC236}">
                  <a16:creationId xmlns:a16="http://schemas.microsoft.com/office/drawing/2014/main" id="{73FC001D-8F13-1CBB-4B0B-7F64531F8551}"/>
                </a:ext>
              </a:extLst>
            </p:cNvPr>
            <p:cNvSpPr/>
            <p:nvPr/>
          </p:nvSpPr>
          <p:spPr>
            <a:xfrm>
              <a:off x="2613" y="3663437"/>
              <a:ext cx="1608398" cy="64335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25;p4">
              <a:extLst>
                <a:ext uri="{FF2B5EF4-FFF2-40B4-BE49-F238E27FC236}">
                  <a16:creationId xmlns:a16="http://schemas.microsoft.com/office/drawing/2014/main" id="{89911EE1-7855-AC70-2F02-A72F8D488C5F}"/>
                </a:ext>
              </a:extLst>
            </p:cNvPr>
            <p:cNvSpPr txBox="1"/>
            <p:nvPr/>
          </p:nvSpPr>
          <p:spPr>
            <a:xfrm>
              <a:off x="2613" y="3663437"/>
              <a:ext cx="1608398" cy="643359"/>
            </a:xfrm>
            <a:prstGeom prst="rect">
              <a:avLst/>
            </a:prstGeom>
            <a:noFill/>
            <a:ln>
              <a:noFill/>
            </a:ln>
          </p:spPr>
          <p:txBody>
            <a:bodyPr spcFirstLastPara="1" wrap="square" lIns="0" tIns="0" rIns="0" bIns="0" anchor="t" anchorCtr="0">
              <a:noAutofit/>
            </a:bodyPr>
            <a:lstStyle/>
            <a:p>
              <a:pPr marL="0" marR="0" lvl="0" indent="0" algn="ctr" rtl="0">
                <a:lnSpc>
                  <a:spcPct val="90000"/>
                </a:lnSpc>
                <a:spcBef>
                  <a:spcPts val="0"/>
                </a:spcBef>
                <a:spcAft>
                  <a:spcPts val="0"/>
                </a:spcAft>
                <a:buClr>
                  <a:schemeClr val="dk1"/>
                </a:buClr>
                <a:buSzPts val="1100"/>
                <a:buFont typeface="Calibri"/>
                <a:buNone/>
              </a:pPr>
              <a:r>
                <a:rPr lang="en-US" sz="1100" b="0" i="0" u="none" strike="noStrike" cap="none">
                  <a:solidFill>
                    <a:schemeClr val="dk1"/>
                  </a:solidFill>
                  <a:latin typeface="Arial" panose="020B0604020202020204" pitchFamily="34" charset="0"/>
                  <a:ea typeface="Calibri"/>
                  <a:cs typeface="Arial" panose="020B0604020202020204" pitchFamily="34" charset="0"/>
                  <a:sym typeface="Calibri"/>
                </a:rPr>
                <a:t>IMPROVE PATIENT OUTCOMES AND RESOURCE EFFICIENCY.</a:t>
              </a:r>
              <a:endParaRPr>
                <a:latin typeface="Arial" panose="020B0604020202020204" pitchFamily="34" charset="0"/>
                <a:cs typeface="Arial" panose="020B0604020202020204" pitchFamily="34" charset="0"/>
              </a:endParaRPr>
            </a:p>
          </p:txBody>
        </p:sp>
        <p:sp>
          <p:nvSpPr>
            <p:cNvPr id="37" name="Google Shape;126;p4">
              <a:extLst>
                <a:ext uri="{FF2B5EF4-FFF2-40B4-BE49-F238E27FC236}">
                  <a16:creationId xmlns:a16="http://schemas.microsoft.com/office/drawing/2014/main" id="{B707B7D4-2D90-95C4-5D94-1EABED617845}"/>
                </a:ext>
              </a:extLst>
            </p:cNvPr>
            <p:cNvSpPr/>
            <p:nvPr/>
          </p:nvSpPr>
          <p:spPr>
            <a:xfrm>
              <a:off x="2206118" y="2376718"/>
              <a:ext cx="981123" cy="981123"/>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endParaRPr>
                <a:highlight>
                  <a:srgbClr val="26408F"/>
                </a:highlight>
              </a:endParaRPr>
            </a:p>
          </p:txBody>
        </p:sp>
        <p:sp>
          <p:nvSpPr>
            <p:cNvPr id="38" name="Google Shape;127;p4">
              <a:extLst>
                <a:ext uri="{FF2B5EF4-FFF2-40B4-BE49-F238E27FC236}">
                  <a16:creationId xmlns:a16="http://schemas.microsoft.com/office/drawing/2014/main" id="{251B0A06-14C0-7B27-EA3F-5863CFEF799A}"/>
                </a:ext>
              </a:extLst>
            </p:cNvPr>
            <p:cNvSpPr/>
            <p:nvPr/>
          </p:nvSpPr>
          <p:spPr>
            <a:xfrm>
              <a:off x="2415210" y="2585810"/>
              <a:ext cx="562939" cy="562939"/>
            </a:xfrm>
            <a:prstGeom prst="rect">
              <a:avLst/>
            </a:prstGeom>
            <a:blipFill rotWithShape="1">
              <a:blip r:embed="rId7">
                <a:alphaModFix/>
              </a:blip>
              <a:stretch>
                <a:fillRect/>
              </a:stretch>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28;p4">
              <a:extLst>
                <a:ext uri="{FF2B5EF4-FFF2-40B4-BE49-F238E27FC236}">
                  <a16:creationId xmlns:a16="http://schemas.microsoft.com/office/drawing/2014/main" id="{37C5CA75-A60B-867B-6E91-70891F87B17E}"/>
                </a:ext>
              </a:extLst>
            </p:cNvPr>
            <p:cNvSpPr/>
            <p:nvPr/>
          </p:nvSpPr>
          <p:spPr>
            <a:xfrm>
              <a:off x="1892481" y="3663437"/>
              <a:ext cx="1608398" cy="64335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29;p4">
              <a:extLst>
                <a:ext uri="{FF2B5EF4-FFF2-40B4-BE49-F238E27FC236}">
                  <a16:creationId xmlns:a16="http://schemas.microsoft.com/office/drawing/2014/main" id="{AEDCEC49-70B3-CD6D-FE44-88422DCF811A}"/>
                </a:ext>
              </a:extLst>
            </p:cNvPr>
            <p:cNvSpPr txBox="1"/>
            <p:nvPr/>
          </p:nvSpPr>
          <p:spPr>
            <a:xfrm>
              <a:off x="1892481" y="3663437"/>
              <a:ext cx="1608398" cy="643359"/>
            </a:xfrm>
            <a:prstGeom prst="rect">
              <a:avLst/>
            </a:prstGeom>
            <a:noFill/>
            <a:ln>
              <a:noFill/>
            </a:ln>
          </p:spPr>
          <p:txBody>
            <a:bodyPr spcFirstLastPara="1" wrap="square" lIns="0" tIns="0" rIns="0" bIns="0" anchor="t" anchorCtr="0">
              <a:noAutofit/>
            </a:bodyPr>
            <a:lstStyle/>
            <a:p>
              <a:pPr marL="0" marR="0" lvl="0" indent="0" algn="ctr" rtl="0">
                <a:lnSpc>
                  <a:spcPct val="90000"/>
                </a:lnSpc>
                <a:spcBef>
                  <a:spcPts val="0"/>
                </a:spcBef>
                <a:spcAft>
                  <a:spcPts val="0"/>
                </a:spcAft>
                <a:buClr>
                  <a:schemeClr val="dk1"/>
                </a:buClr>
                <a:buSzPts val="1100"/>
                <a:buFont typeface="Calibri"/>
                <a:buNone/>
              </a:pPr>
              <a:r>
                <a:rPr lang="en-US" sz="1100" b="0" i="0" u="none" strike="noStrike" cap="none">
                  <a:solidFill>
                    <a:schemeClr val="dk1"/>
                  </a:solidFill>
                  <a:latin typeface="Arial" panose="020B0604020202020204" pitchFamily="34" charset="0"/>
                  <a:ea typeface="Calibri"/>
                  <a:cs typeface="Arial" panose="020B0604020202020204" pitchFamily="34" charset="0"/>
                  <a:sym typeface="Calibri"/>
                </a:rPr>
                <a:t>ENHANCED OVERALL PATIENT CARE</a:t>
              </a:r>
              <a:endParaRPr>
                <a:latin typeface="Arial" panose="020B0604020202020204" pitchFamily="34" charset="0"/>
                <a:cs typeface="Arial" panose="020B0604020202020204" pitchFamily="34" charset="0"/>
              </a:endParaRPr>
            </a:p>
          </p:txBody>
        </p:sp>
        <p:sp>
          <p:nvSpPr>
            <p:cNvPr id="41" name="Google Shape;130;p4">
              <a:extLst>
                <a:ext uri="{FF2B5EF4-FFF2-40B4-BE49-F238E27FC236}">
                  <a16:creationId xmlns:a16="http://schemas.microsoft.com/office/drawing/2014/main" id="{BA36C4FC-6B77-FEA1-E682-A2A7647C0000}"/>
                </a:ext>
              </a:extLst>
            </p:cNvPr>
            <p:cNvSpPr/>
            <p:nvPr/>
          </p:nvSpPr>
          <p:spPr>
            <a:xfrm>
              <a:off x="4095987" y="2376718"/>
              <a:ext cx="981123" cy="981123"/>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endParaRPr>
                <a:highlight>
                  <a:srgbClr val="26408F"/>
                </a:highlight>
              </a:endParaRPr>
            </a:p>
          </p:txBody>
        </p:sp>
        <p:sp>
          <p:nvSpPr>
            <p:cNvPr id="42" name="Google Shape;131;p4">
              <a:extLst>
                <a:ext uri="{FF2B5EF4-FFF2-40B4-BE49-F238E27FC236}">
                  <a16:creationId xmlns:a16="http://schemas.microsoft.com/office/drawing/2014/main" id="{AD1FDD4C-9D7E-1C73-5850-118C4BFCE94C}"/>
                </a:ext>
              </a:extLst>
            </p:cNvPr>
            <p:cNvSpPr/>
            <p:nvPr/>
          </p:nvSpPr>
          <p:spPr>
            <a:xfrm>
              <a:off x="4305078" y="2585810"/>
              <a:ext cx="562939" cy="562939"/>
            </a:xfrm>
            <a:prstGeom prst="rect">
              <a:avLst/>
            </a:prstGeom>
            <a:blipFill rotWithShape="1">
              <a:blip r:embed="rId8">
                <a:alphaModFix/>
              </a:blip>
              <a:stretch>
                <a:fillRect/>
              </a:stretch>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32;p4">
              <a:extLst>
                <a:ext uri="{FF2B5EF4-FFF2-40B4-BE49-F238E27FC236}">
                  <a16:creationId xmlns:a16="http://schemas.microsoft.com/office/drawing/2014/main" id="{C3B2680A-CF11-DDF6-57EF-5583750EF254}"/>
                </a:ext>
              </a:extLst>
            </p:cNvPr>
            <p:cNvSpPr/>
            <p:nvPr/>
          </p:nvSpPr>
          <p:spPr>
            <a:xfrm>
              <a:off x="3782349" y="3663437"/>
              <a:ext cx="1608398" cy="64335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133;p4">
              <a:extLst>
                <a:ext uri="{FF2B5EF4-FFF2-40B4-BE49-F238E27FC236}">
                  <a16:creationId xmlns:a16="http://schemas.microsoft.com/office/drawing/2014/main" id="{E890E850-1A26-CB79-8A3F-4F40DA5C864E}"/>
                </a:ext>
              </a:extLst>
            </p:cNvPr>
            <p:cNvSpPr txBox="1"/>
            <p:nvPr/>
          </p:nvSpPr>
          <p:spPr>
            <a:xfrm>
              <a:off x="3782349" y="3663437"/>
              <a:ext cx="1608398" cy="643359"/>
            </a:xfrm>
            <a:prstGeom prst="rect">
              <a:avLst/>
            </a:prstGeom>
            <a:noFill/>
            <a:ln>
              <a:noFill/>
            </a:ln>
          </p:spPr>
          <p:txBody>
            <a:bodyPr spcFirstLastPara="1" wrap="square" lIns="0" tIns="0" rIns="0" bIns="0" anchor="t" anchorCtr="0">
              <a:noAutofit/>
            </a:bodyPr>
            <a:lstStyle/>
            <a:p>
              <a:pPr marL="0" marR="0" lvl="0" indent="0" algn="ctr" rtl="0">
                <a:lnSpc>
                  <a:spcPct val="90000"/>
                </a:lnSpc>
                <a:spcBef>
                  <a:spcPts val="0"/>
                </a:spcBef>
                <a:spcAft>
                  <a:spcPts val="0"/>
                </a:spcAft>
                <a:buClr>
                  <a:schemeClr val="dk1"/>
                </a:buClr>
                <a:buSzPts val="1100"/>
                <a:buFont typeface="Calibri"/>
                <a:buNone/>
              </a:pPr>
              <a:r>
                <a:rPr lang="en-US" sz="1100" b="0" i="0" u="none" strike="noStrike" cap="none">
                  <a:solidFill>
                    <a:schemeClr val="dk1"/>
                  </a:solidFill>
                  <a:latin typeface="Arial" panose="020B0604020202020204" pitchFamily="34" charset="0"/>
                  <a:ea typeface="Calibri"/>
                  <a:cs typeface="Arial" panose="020B0604020202020204" pitchFamily="34" charset="0"/>
                  <a:sym typeface="Calibri"/>
                </a:rPr>
                <a:t>RE-INFORCE THE VALUE OF THE CLINICAL LAB/ENHANCED VISIBILITY</a:t>
              </a:r>
              <a:endParaRPr>
                <a:latin typeface="Arial" panose="020B0604020202020204" pitchFamily="34" charset="0"/>
                <a:cs typeface="Arial" panose="020B0604020202020204" pitchFamily="34" charset="0"/>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71"/>
          <p:cNvSpPr txBox="1">
            <a:spLocks noGrp="1"/>
          </p:cNvSpPr>
          <p:nvPr>
            <p:ph type="title"/>
          </p:nvPr>
        </p:nvSpPr>
        <p:spPr>
          <a:xfrm>
            <a:off x="831850" y="1540784"/>
            <a:ext cx="10515600"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6000"/>
              <a:buNone/>
            </a:pPr>
            <a:r>
              <a:rPr lang="en-US" sz="6000" dirty="0"/>
              <a:t>Test Utilization Dashboard:</a:t>
            </a:r>
            <a:br>
              <a:rPr lang="en-US" sz="6000" dirty="0"/>
            </a:br>
            <a:r>
              <a:rPr lang="en-US" sz="6000" dirty="0"/>
              <a:t>Vitamin-D Utilization</a:t>
            </a:r>
            <a:endParaRPr dirty="0"/>
          </a:p>
        </p:txBody>
      </p:sp>
      <p:sp>
        <p:nvSpPr>
          <p:cNvPr id="106" name="Google Shape;106;p71"/>
          <p:cNvSpPr txBox="1">
            <a:spLocks noGrp="1"/>
          </p:cNvSpPr>
          <p:nvPr>
            <p:ph type="body" idx="1"/>
          </p:nvPr>
        </p:nvSpPr>
        <p:spPr>
          <a:xfrm>
            <a:off x="831851" y="4589463"/>
            <a:ext cx="5595844" cy="1500187"/>
          </a:xfrm>
          <a:prstGeom prst="rect">
            <a:avLst/>
          </a:prstGeom>
          <a:noFill/>
          <a:ln>
            <a:noFill/>
          </a:ln>
        </p:spPr>
        <p:txBody>
          <a:bodyPr spcFirstLastPara="1" wrap="square" lIns="91425" tIns="45700" rIns="91425" bIns="45700" anchor="t" anchorCtr="0">
            <a:normAutofit/>
          </a:bodyPr>
          <a:lstStyle/>
          <a:p>
            <a:pPr marL="0" lvl="0" indent="0" rtl="0">
              <a:lnSpc>
                <a:spcPct val="90000"/>
              </a:lnSpc>
              <a:spcBef>
                <a:spcPts val="0"/>
              </a:spcBef>
              <a:spcAft>
                <a:spcPts val="0"/>
              </a:spcAft>
              <a:buClr>
                <a:schemeClr val="dk1"/>
              </a:buClr>
              <a:buSzPts val="1500"/>
              <a:buNone/>
            </a:pPr>
            <a:r>
              <a:rPr lang="en-US" sz="2400" dirty="0"/>
              <a:t>Example Dashboard </a:t>
            </a:r>
            <a:endParaRPr lang="en-US" dirty="0"/>
          </a:p>
          <a:p>
            <a:pPr marL="60325" lvl="0" indent="0" rtl="0">
              <a:lnSpc>
                <a:spcPct val="100000"/>
              </a:lnSpc>
              <a:spcBef>
                <a:spcPts val="1000"/>
              </a:spcBef>
              <a:spcAft>
                <a:spcPts val="0"/>
              </a:spcAft>
              <a:buSzPts val="2400"/>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14"/>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sz="2800" dirty="0">
                <a:latin typeface="Arial" panose="020B0604020202020204" pitchFamily="34" charset="0"/>
                <a:ea typeface="Calibri"/>
                <a:cs typeface="Arial" panose="020B0604020202020204" pitchFamily="34" charset="0"/>
                <a:sym typeface="Calibri"/>
              </a:rPr>
              <a:t>Test Utilization Dashboard-Overview</a:t>
            </a:r>
            <a:endParaRPr dirty="0">
              <a:latin typeface="Arial" panose="020B0604020202020204" pitchFamily="34" charset="0"/>
              <a:cs typeface="Arial" panose="020B0604020202020204" pitchFamily="34" charset="0"/>
            </a:endParaRPr>
          </a:p>
        </p:txBody>
      </p:sp>
      <p:pic>
        <p:nvPicPr>
          <p:cNvPr id="8" name="Google Shape;150;g2b82f183570_2_77" descr="example of the dashboard ">
            <a:extLst>
              <a:ext uri="{FF2B5EF4-FFF2-40B4-BE49-F238E27FC236}">
                <a16:creationId xmlns:a16="http://schemas.microsoft.com/office/drawing/2014/main" id="{D7DC3A49-6071-797E-7615-BC0F3751C9E0}"/>
              </a:ext>
            </a:extLst>
          </p:cNvPr>
          <p:cNvPicPr preferRelativeResize="0"/>
          <p:nvPr/>
        </p:nvPicPr>
        <p:blipFill rotWithShape="1">
          <a:blip r:embed="rId3">
            <a:alphaModFix/>
          </a:blip>
          <a:srcRect/>
          <a:stretch/>
        </p:blipFill>
        <p:spPr>
          <a:xfrm>
            <a:off x="1660635" y="1594289"/>
            <a:ext cx="9470697" cy="4442323"/>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9">
          <a:extLst>
            <a:ext uri="{FF2B5EF4-FFF2-40B4-BE49-F238E27FC236}">
              <a16:creationId xmlns:a16="http://schemas.microsoft.com/office/drawing/2014/main" id="{3077B55C-E615-75A1-7EB1-C0020465B7E7}"/>
            </a:ext>
          </a:extLst>
        </p:cNvPr>
        <p:cNvGrpSpPr/>
        <p:nvPr/>
      </p:nvGrpSpPr>
      <p:grpSpPr>
        <a:xfrm>
          <a:off x="0" y="0"/>
          <a:ext cx="0" cy="0"/>
          <a:chOff x="0" y="0"/>
          <a:chExt cx="0" cy="0"/>
        </a:xfrm>
      </p:grpSpPr>
      <p:sp>
        <p:nvSpPr>
          <p:cNvPr id="200" name="Google Shape;200;p14">
            <a:extLst>
              <a:ext uri="{FF2B5EF4-FFF2-40B4-BE49-F238E27FC236}">
                <a16:creationId xmlns:a16="http://schemas.microsoft.com/office/drawing/2014/main" id="{5A01505D-42BE-6CE5-152B-86F3C86A1C35}"/>
              </a:ext>
            </a:extLst>
          </p:cNvPr>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sz="2800" dirty="0">
                <a:solidFill>
                  <a:schemeClr val="lt1"/>
                </a:solidFill>
              </a:rPr>
              <a:t>Dashboard Quality Metrics </a:t>
            </a:r>
            <a:endParaRPr dirty="0">
              <a:latin typeface="Arial" panose="020B0604020202020204" pitchFamily="34" charset="0"/>
              <a:cs typeface="Arial" panose="020B0604020202020204" pitchFamily="34" charset="0"/>
            </a:endParaRPr>
          </a:p>
        </p:txBody>
      </p:sp>
      <p:grpSp>
        <p:nvGrpSpPr>
          <p:cNvPr id="2" name="Google Shape;169;g2b82f183570_2_83">
            <a:extLst>
              <a:ext uri="{FF2B5EF4-FFF2-40B4-BE49-F238E27FC236}">
                <a16:creationId xmlns:a16="http://schemas.microsoft.com/office/drawing/2014/main" id="{AC0C0A92-A252-7B79-301D-3F97432CF7C7}"/>
              </a:ext>
              <a:ext uri="{C183D7F6-B498-43B3-948B-1728B52AA6E4}">
                <adec:decorative xmlns:adec="http://schemas.microsoft.com/office/drawing/2017/decorative" val="1"/>
              </a:ext>
            </a:extLst>
          </p:cNvPr>
          <p:cNvGrpSpPr/>
          <p:nvPr/>
        </p:nvGrpSpPr>
        <p:grpSpPr>
          <a:xfrm>
            <a:off x="3142655" y="1732948"/>
            <a:ext cx="5402256" cy="4429968"/>
            <a:chOff x="0" y="43146"/>
            <a:chExt cx="7559400" cy="6198873"/>
          </a:xfrm>
        </p:grpSpPr>
        <p:sp>
          <p:nvSpPr>
            <p:cNvPr id="3" name="Google Shape;170;g2b82f183570_2_83">
              <a:extLst>
                <a:ext uri="{FF2B5EF4-FFF2-40B4-BE49-F238E27FC236}">
                  <a16:creationId xmlns:a16="http://schemas.microsoft.com/office/drawing/2014/main" id="{E979576D-9201-EC1B-5CDA-0DA98E8BF59C}"/>
                </a:ext>
              </a:extLst>
            </p:cNvPr>
            <p:cNvSpPr/>
            <p:nvPr/>
          </p:nvSpPr>
          <p:spPr>
            <a:xfrm>
              <a:off x="0" y="43146"/>
              <a:ext cx="7559400" cy="1469700"/>
            </a:xfrm>
            <a:prstGeom prst="roundRect">
              <a:avLst>
                <a:gd name="adj" fmla="val 16667"/>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Google Shape;171;g2b82f183570_2_83">
              <a:extLst>
                <a:ext uri="{FF2B5EF4-FFF2-40B4-BE49-F238E27FC236}">
                  <a16:creationId xmlns:a16="http://schemas.microsoft.com/office/drawing/2014/main" id="{3B3FB7AE-4615-12F5-7874-8046B651E691}"/>
                </a:ext>
              </a:extLst>
            </p:cNvPr>
            <p:cNvSpPr txBox="1"/>
            <p:nvPr/>
          </p:nvSpPr>
          <p:spPr>
            <a:xfrm>
              <a:off x="71751" y="114897"/>
              <a:ext cx="7416000" cy="1326300"/>
            </a:xfrm>
            <a:prstGeom prst="rect">
              <a:avLst/>
            </a:prstGeom>
            <a:noFill/>
            <a:ln>
              <a:noFill/>
            </a:ln>
          </p:spPr>
          <p:txBody>
            <a:bodyPr spcFirstLastPara="1" wrap="square" lIns="140950" tIns="140950" rIns="140950" bIns="140950" anchor="ctr" anchorCtr="0">
              <a:noAutofit/>
            </a:bodyPr>
            <a:lstStyle/>
            <a:p>
              <a:pPr marL="0" marR="0" lvl="0" indent="0" algn="l" rtl="0">
                <a:lnSpc>
                  <a:spcPct val="90000"/>
                </a:lnSpc>
                <a:spcBef>
                  <a:spcPts val="0"/>
                </a:spcBef>
                <a:spcAft>
                  <a:spcPts val="0"/>
                </a:spcAft>
                <a:buClr>
                  <a:schemeClr val="lt1"/>
                </a:buClr>
                <a:buSzPts val="3700"/>
                <a:buFont typeface="Calibri"/>
                <a:buNone/>
              </a:pPr>
              <a:r>
                <a:rPr lang="en-US" sz="2400" b="0" i="0" u="none" strike="noStrike" cap="none" dirty="0">
                  <a:solidFill>
                    <a:schemeClr val="lt1"/>
                  </a:solidFill>
                  <a:latin typeface="Arial" panose="020B0604020202020204" pitchFamily="34" charset="0"/>
                  <a:ea typeface="Calibri"/>
                  <a:cs typeface="Arial" panose="020B0604020202020204" pitchFamily="34" charset="0"/>
                  <a:sym typeface="Calibri"/>
                </a:rPr>
                <a:t>Monthly </a:t>
              </a:r>
              <a:r>
                <a:rPr lang="en-US" sz="2400" dirty="0">
                  <a:solidFill>
                    <a:schemeClr val="lt1"/>
                  </a:solidFill>
                  <a:latin typeface="Arial" panose="020B0604020202020204" pitchFamily="34" charset="0"/>
                  <a:ea typeface="Calibri"/>
                  <a:cs typeface="Arial" panose="020B0604020202020204" pitchFamily="34" charset="0"/>
                  <a:sym typeface="Calibri"/>
                </a:rPr>
                <a:t>t</a:t>
              </a:r>
              <a:r>
                <a:rPr lang="en-US" sz="2400" b="0" i="0" u="none" strike="noStrike" cap="none" dirty="0">
                  <a:solidFill>
                    <a:schemeClr val="lt1"/>
                  </a:solidFill>
                  <a:latin typeface="Arial" panose="020B0604020202020204" pitchFamily="34" charset="0"/>
                  <a:ea typeface="Calibri"/>
                  <a:cs typeface="Arial" panose="020B0604020202020204" pitchFamily="34" charset="0"/>
                  <a:sym typeface="Calibri"/>
                </a:rPr>
                <a:t>rend by test volume </a:t>
              </a:r>
              <a:endParaRPr sz="2400" dirty="0">
                <a:latin typeface="Arial" panose="020B0604020202020204" pitchFamily="34" charset="0"/>
                <a:cs typeface="Arial" panose="020B0604020202020204" pitchFamily="34" charset="0"/>
              </a:endParaRPr>
            </a:p>
          </p:txBody>
        </p:sp>
        <p:sp>
          <p:nvSpPr>
            <p:cNvPr id="5" name="Google Shape;172;g2b82f183570_2_83">
              <a:extLst>
                <a:ext uri="{FF2B5EF4-FFF2-40B4-BE49-F238E27FC236}">
                  <a16:creationId xmlns:a16="http://schemas.microsoft.com/office/drawing/2014/main" id="{9EB8D1BC-1D3D-A72C-1895-729C104A7978}"/>
                </a:ext>
              </a:extLst>
            </p:cNvPr>
            <p:cNvSpPr/>
            <p:nvPr/>
          </p:nvSpPr>
          <p:spPr>
            <a:xfrm>
              <a:off x="0" y="1619537"/>
              <a:ext cx="7559400" cy="1469700"/>
            </a:xfrm>
            <a:prstGeom prst="roundRect">
              <a:avLst>
                <a:gd name="adj" fmla="val 16667"/>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ial" panose="020B0604020202020204" pitchFamily="34" charset="0"/>
                <a:cs typeface="Arial" panose="020B0604020202020204" pitchFamily="34" charset="0"/>
              </a:endParaRPr>
            </a:p>
          </p:txBody>
        </p:sp>
        <p:sp>
          <p:nvSpPr>
            <p:cNvPr id="6" name="Google Shape;173;g2b82f183570_2_83">
              <a:extLst>
                <a:ext uri="{FF2B5EF4-FFF2-40B4-BE49-F238E27FC236}">
                  <a16:creationId xmlns:a16="http://schemas.microsoft.com/office/drawing/2014/main" id="{864AB79D-16EE-6B9C-C30E-E30F4A745C76}"/>
                </a:ext>
              </a:extLst>
            </p:cNvPr>
            <p:cNvSpPr txBox="1"/>
            <p:nvPr/>
          </p:nvSpPr>
          <p:spPr>
            <a:xfrm>
              <a:off x="71751" y="1691288"/>
              <a:ext cx="7416000" cy="1326300"/>
            </a:xfrm>
            <a:prstGeom prst="rect">
              <a:avLst/>
            </a:prstGeom>
            <a:noFill/>
            <a:ln>
              <a:noFill/>
            </a:ln>
          </p:spPr>
          <p:txBody>
            <a:bodyPr spcFirstLastPara="1" wrap="square" lIns="140950" tIns="140950" rIns="140950" bIns="140950" anchor="ctr" anchorCtr="0">
              <a:noAutofit/>
            </a:bodyPr>
            <a:lstStyle/>
            <a:p>
              <a:pPr marL="0" marR="0" lvl="0" indent="0" algn="l" rtl="0">
                <a:lnSpc>
                  <a:spcPct val="90000"/>
                </a:lnSpc>
                <a:spcBef>
                  <a:spcPts val="0"/>
                </a:spcBef>
                <a:spcAft>
                  <a:spcPts val="0"/>
                </a:spcAft>
                <a:buClr>
                  <a:schemeClr val="lt1"/>
                </a:buClr>
                <a:buSzPts val="3700"/>
                <a:buFont typeface="Calibri"/>
                <a:buNone/>
              </a:pPr>
              <a:r>
                <a:rPr lang="en-US" sz="2400" b="0" i="0" u="none" strike="noStrike" cap="none">
                  <a:solidFill>
                    <a:schemeClr val="lt1"/>
                  </a:solidFill>
                  <a:latin typeface="Arial" panose="020B0604020202020204" pitchFamily="34" charset="0"/>
                  <a:ea typeface="Calibri"/>
                  <a:cs typeface="Arial" panose="020B0604020202020204" pitchFamily="34" charset="0"/>
                  <a:sym typeface="Calibri"/>
                </a:rPr>
                <a:t>By Ordering MD</a:t>
              </a:r>
              <a:endParaRPr sz="2400">
                <a:latin typeface="Arial" panose="020B0604020202020204" pitchFamily="34" charset="0"/>
                <a:cs typeface="Arial" panose="020B0604020202020204" pitchFamily="34" charset="0"/>
              </a:endParaRPr>
            </a:p>
          </p:txBody>
        </p:sp>
        <p:sp>
          <p:nvSpPr>
            <p:cNvPr id="7" name="Google Shape;174;g2b82f183570_2_83">
              <a:extLst>
                <a:ext uri="{FF2B5EF4-FFF2-40B4-BE49-F238E27FC236}">
                  <a16:creationId xmlns:a16="http://schemas.microsoft.com/office/drawing/2014/main" id="{7272D26F-43D6-95C1-34C9-75F46F36E848}"/>
                </a:ext>
              </a:extLst>
            </p:cNvPr>
            <p:cNvSpPr/>
            <p:nvPr/>
          </p:nvSpPr>
          <p:spPr>
            <a:xfrm>
              <a:off x="0" y="3195928"/>
              <a:ext cx="7559400" cy="1469700"/>
            </a:xfrm>
            <a:prstGeom prst="roundRect">
              <a:avLst>
                <a:gd name="adj" fmla="val 16667"/>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75;g2b82f183570_2_83">
              <a:extLst>
                <a:ext uri="{FF2B5EF4-FFF2-40B4-BE49-F238E27FC236}">
                  <a16:creationId xmlns:a16="http://schemas.microsoft.com/office/drawing/2014/main" id="{FBC747F7-C4FF-51DA-FB89-3E13BF531E14}"/>
                </a:ext>
              </a:extLst>
            </p:cNvPr>
            <p:cNvSpPr txBox="1"/>
            <p:nvPr/>
          </p:nvSpPr>
          <p:spPr>
            <a:xfrm>
              <a:off x="71751" y="3267679"/>
              <a:ext cx="7416000" cy="1326300"/>
            </a:xfrm>
            <a:prstGeom prst="rect">
              <a:avLst/>
            </a:prstGeom>
            <a:noFill/>
            <a:ln>
              <a:noFill/>
            </a:ln>
          </p:spPr>
          <p:txBody>
            <a:bodyPr spcFirstLastPara="1" wrap="square" lIns="140950" tIns="140950" rIns="140950" bIns="140950" anchor="ctr" anchorCtr="0">
              <a:noAutofit/>
            </a:bodyPr>
            <a:lstStyle/>
            <a:p>
              <a:pPr marL="0" marR="0" lvl="0" indent="0" algn="l" rtl="0">
                <a:lnSpc>
                  <a:spcPct val="90000"/>
                </a:lnSpc>
                <a:spcBef>
                  <a:spcPts val="0"/>
                </a:spcBef>
                <a:spcAft>
                  <a:spcPts val="0"/>
                </a:spcAft>
                <a:buClr>
                  <a:schemeClr val="lt1"/>
                </a:buClr>
                <a:buSzPts val="3700"/>
                <a:buFont typeface="Calibri"/>
                <a:buNone/>
              </a:pPr>
              <a:r>
                <a:rPr lang="en-US" sz="2400" b="0" i="0" u="none" strike="noStrike" cap="none">
                  <a:solidFill>
                    <a:schemeClr val="lt1"/>
                  </a:solidFill>
                  <a:latin typeface="Arial" panose="020B0604020202020204" pitchFamily="34" charset="0"/>
                  <a:ea typeface="Calibri"/>
                  <a:cs typeface="Arial" panose="020B0604020202020204" pitchFamily="34" charset="0"/>
                  <a:sym typeface="Calibri"/>
                </a:rPr>
                <a:t>By Specialty</a:t>
              </a:r>
              <a:endParaRPr sz="2400">
                <a:latin typeface="Arial" panose="020B0604020202020204" pitchFamily="34" charset="0"/>
                <a:cs typeface="Arial" panose="020B0604020202020204" pitchFamily="34" charset="0"/>
              </a:endParaRPr>
            </a:p>
          </p:txBody>
        </p:sp>
        <p:sp>
          <p:nvSpPr>
            <p:cNvPr id="10" name="Google Shape;176;g2b82f183570_2_83">
              <a:extLst>
                <a:ext uri="{FF2B5EF4-FFF2-40B4-BE49-F238E27FC236}">
                  <a16:creationId xmlns:a16="http://schemas.microsoft.com/office/drawing/2014/main" id="{6ABBE1CB-4029-288C-D454-C51089F04E01}"/>
                </a:ext>
              </a:extLst>
            </p:cNvPr>
            <p:cNvSpPr/>
            <p:nvPr/>
          </p:nvSpPr>
          <p:spPr>
            <a:xfrm>
              <a:off x="0" y="4772319"/>
              <a:ext cx="7559400" cy="1469700"/>
            </a:xfrm>
            <a:prstGeom prst="roundRect">
              <a:avLst>
                <a:gd name="adj" fmla="val 16667"/>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77;g2b82f183570_2_83">
              <a:extLst>
                <a:ext uri="{FF2B5EF4-FFF2-40B4-BE49-F238E27FC236}">
                  <a16:creationId xmlns:a16="http://schemas.microsoft.com/office/drawing/2014/main" id="{4424E7AC-C8CD-0403-5A34-C66D53BB0E3F}"/>
                </a:ext>
              </a:extLst>
            </p:cNvPr>
            <p:cNvSpPr txBox="1"/>
            <p:nvPr/>
          </p:nvSpPr>
          <p:spPr>
            <a:xfrm>
              <a:off x="71751" y="4844070"/>
              <a:ext cx="7416000" cy="1326300"/>
            </a:xfrm>
            <a:prstGeom prst="rect">
              <a:avLst/>
            </a:prstGeom>
            <a:noFill/>
            <a:ln>
              <a:noFill/>
            </a:ln>
          </p:spPr>
          <p:txBody>
            <a:bodyPr spcFirstLastPara="1" wrap="square" lIns="140950" tIns="140950" rIns="140950" bIns="140950" anchor="ctr" anchorCtr="0">
              <a:noAutofit/>
            </a:bodyPr>
            <a:lstStyle/>
            <a:p>
              <a:pPr marL="0" marR="0" lvl="0" indent="0" algn="l" rtl="0">
                <a:lnSpc>
                  <a:spcPct val="90000"/>
                </a:lnSpc>
                <a:spcBef>
                  <a:spcPts val="0"/>
                </a:spcBef>
                <a:spcAft>
                  <a:spcPts val="0"/>
                </a:spcAft>
                <a:buClr>
                  <a:schemeClr val="lt1"/>
                </a:buClr>
                <a:buSzPts val="3700"/>
                <a:buFont typeface="Calibri"/>
                <a:buNone/>
              </a:pPr>
              <a:r>
                <a:rPr lang="en-US" sz="2400" b="0" i="0" u="none" strike="noStrike" cap="none">
                  <a:solidFill>
                    <a:schemeClr val="lt1"/>
                  </a:solidFill>
                  <a:latin typeface="Arial" panose="020B0604020202020204" pitchFamily="34" charset="0"/>
                  <a:ea typeface="Calibri"/>
                  <a:cs typeface="Arial" panose="020B0604020202020204" pitchFamily="34" charset="0"/>
                  <a:sym typeface="Calibri"/>
                </a:rPr>
                <a:t>Month over month percent change in </a:t>
              </a:r>
              <a:r>
                <a:rPr lang="en-US" sz="2400">
                  <a:solidFill>
                    <a:schemeClr val="lt1"/>
                  </a:solidFill>
                  <a:latin typeface="Arial" panose="020B0604020202020204" pitchFamily="34" charset="0"/>
                  <a:ea typeface="Calibri"/>
                  <a:cs typeface="Arial" panose="020B0604020202020204" pitchFamily="34" charset="0"/>
                  <a:sym typeface="Calibri"/>
                </a:rPr>
                <a:t>t</a:t>
              </a:r>
              <a:r>
                <a:rPr lang="en-US" sz="2400" b="0" i="0" u="none" strike="noStrike" cap="none">
                  <a:solidFill>
                    <a:schemeClr val="lt1"/>
                  </a:solidFill>
                  <a:latin typeface="Arial" panose="020B0604020202020204" pitchFamily="34" charset="0"/>
                  <a:ea typeface="Calibri"/>
                  <a:cs typeface="Arial" panose="020B0604020202020204" pitchFamily="34" charset="0"/>
                  <a:sym typeface="Calibri"/>
                </a:rPr>
                <a:t>est orders </a:t>
              </a:r>
              <a:endParaRPr sz="240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899384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9">
          <a:extLst>
            <a:ext uri="{FF2B5EF4-FFF2-40B4-BE49-F238E27FC236}">
              <a16:creationId xmlns:a16="http://schemas.microsoft.com/office/drawing/2014/main" id="{F63FD03E-10C2-0896-B1E7-B35710826FA4}"/>
            </a:ext>
          </a:extLst>
        </p:cNvPr>
        <p:cNvGrpSpPr/>
        <p:nvPr/>
      </p:nvGrpSpPr>
      <p:grpSpPr>
        <a:xfrm>
          <a:off x="0" y="0"/>
          <a:ext cx="0" cy="0"/>
          <a:chOff x="0" y="0"/>
          <a:chExt cx="0" cy="0"/>
        </a:xfrm>
      </p:grpSpPr>
      <p:sp>
        <p:nvSpPr>
          <p:cNvPr id="200" name="Google Shape;200;p14">
            <a:extLst>
              <a:ext uri="{FF2B5EF4-FFF2-40B4-BE49-F238E27FC236}">
                <a16:creationId xmlns:a16="http://schemas.microsoft.com/office/drawing/2014/main" id="{4D98DD66-CB5D-5F38-854B-E7955768DBA8}"/>
              </a:ext>
            </a:extLst>
          </p:cNvPr>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dirty="0"/>
              <a:t>Filter by Test Name-Vitamin D </a:t>
            </a:r>
            <a:endParaRPr dirty="0">
              <a:latin typeface="Arial" panose="020B0604020202020204" pitchFamily="34" charset="0"/>
              <a:cs typeface="Arial" panose="020B0604020202020204" pitchFamily="34" charset="0"/>
            </a:endParaRPr>
          </a:p>
        </p:txBody>
      </p:sp>
      <p:pic>
        <p:nvPicPr>
          <p:cNvPr id="2" name="Google Shape;183;g2b82f183570_2_109" descr="example of dashboard ">
            <a:extLst>
              <a:ext uri="{FF2B5EF4-FFF2-40B4-BE49-F238E27FC236}">
                <a16:creationId xmlns:a16="http://schemas.microsoft.com/office/drawing/2014/main" id="{3C80EA7C-923B-D574-65AB-6670AC57B09A}"/>
              </a:ext>
            </a:extLst>
          </p:cNvPr>
          <p:cNvPicPr preferRelativeResize="0">
            <a:picLocks noGrp="1"/>
          </p:cNvPicPr>
          <p:nvPr>
            <p:ph type="body" idx="1"/>
          </p:nvPr>
        </p:nvPicPr>
        <p:blipFill rotWithShape="1">
          <a:blip r:embed="rId3">
            <a:alphaModFix/>
          </a:blip>
          <a:srcRect/>
          <a:stretch/>
        </p:blipFill>
        <p:spPr>
          <a:xfrm>
            <a:off x="1365233" y="1599872"/>
            <a:ext cx="9461534" cy="4514849"/>
          </a:xfrm>
          <a:prstGeom prst="rect">
            <a:avLst/>
          </a:prstGeom>
          <a:noFill/>
          <a:ln>
            <a:noFill/>
          </a:ln>
        </p:spPr>
      </p:pic>
    </p:spTree>
    <p:extLst>
      <p:ext uri="{BB962C8B-B14F-4D97-AF65-F5344CB8AC3E}">
        <p14:creationId xmlns:p14="http://schemas.microsoft.com/office/powerpoint/2010/main" val="2584574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9">
          <a:extLst>
            <a:ext uri="{FF2B5EF4-FFF2-40B4-BE49-F238E27FC236}">
              <a16:creationId xmlns:a16="http://schemas.microsoft.com/office/drawing/2014/main" id="{9D3A37FF-7F5D-D106-162C-D70C310F9B39}"/>
            </a:ext>
          </a:extLst>
        </p:cNvPr>
        <p:cNvGrpSpPr/>
        <p:nvPr/>
      </p:nvGrpSpPr>
      <p:grpSpPr>
        <a:xfrm>
          <a:off x="0" y="0"/>
          <a:ext cx="0" cy="0"/>
          <a:chOff x="0" y="0"/>
          <a:chExt cx="0" cy="0"/>
        </a:xfrm>
      </p:grpSpPr>
      <p:sp>
        <p:nvSpPr>
          <p:cNvPr id="200" name="Google Shape;200;p14">
            <a:extLst>
              <a:ext uri="{FF2B5EF4-FFF2-40B4-BE49-F238E27FC236}">
                <a16:creationId xmlns:a16="http://schemas.microsoft.com/office/drawing/2014/main" id="{190C56D6-9216-88E4-85D9-F6C0D7BF352D}"/>
              </a:ext>
            </a:extLst>
          </p:cNvPr>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dirty="0"/>
              <a:t>Vitamin D Utilization </a:t>
            </a:r>
            <a:br>
              <a:rPr lang="en-US" dirty="0"/>
            </a:br>
            <a:r>
              <a:rPr lang="en-US" dirty="0"/>
              <a:t>March 1</a:t>
            </a:r>
            <a:r>
              <a:rPr lang="en-US" baseline="30000" dirty="0"/>
              <a:t>st</a:t>
            </a:r>
            <a:r>
              <a:rPr lang="en-US" dirty="0"/>
              <a:t>, 2022-March 31</a:t>
            </a:r>
            <a:r>
              <a:rPr lang="en-US" baseline="30000" dirty="0"/>
              <a:t>st, </a:t>
            </a:r>
            <a:r>
              <a:rPr lang="en-US" dirty="0"/>
              <a:t>2023</a:t>
            </a:r>
            <a:endParaRPr dirty="0">
              <a:latin typeface="Arial" panose="020B0604020202020204" pitchFamily="34" charset="0"/>
              <a:cs typeface="Arial" panose="020B0604020202020204" pitchFamily="34" charset="0"/>
            </a:endParaRPr>
          </a:p>
        </p:txBody>
      </p:sp>
      <p:pic>
        <p:nvPicPr>
          <p:cNvPr id="5" name="Google Shape;189;g2b82f183570_2_114" descr="image of a chart">
            <a:extLst>
              <a:ext uri="{FF2B5EF4-FFF2-40B4-BE49-F238E27FC236}">
                <a16:creationId xmlns:a16="http://schemas.microsoft.com/office/drawing/2014/main" id="{635D2911-50D7-B759-4579-1B17E8ACC799}"/>
              </a:ext>
            </a:extLst>
          </p:cNvPr>
          <p:cNvPicPr preferRelativeResize="0">
            <a:picLocks/>
          </p:cNvPicPr>
          <p:nvPr/>
        </p:nvPicPr>
        <p:blipFill rotWithShape="1">
          <a:blip r:embed="rId3">
            <a:alphaModFix/>
          </a:blip>
          <a:srcRect/>
          <a:stretch/>
        </p:blipFill>
        <p:spPr>
          <a:xfrm>
            <a:off x="1286205" y="1669668"/>
            <a:ext cx="9771993" cy="4441301"/>
          </a:xfrm>
          <a:prstGeom prst="rect">
            <a:avLst/>
          </a:prstGeom>
          <a:noFill/>
          <a:ln>
            <a:noFill/>
          </a:ln>
        </p:spPr>
      </p:pic>
    </p:spTree>
    <p:extLst>
      <p:ext uri="{BB962C8B-B14F-4D97-AF65-F5344CB8AC3E}">
        <p14:creationId xmlns:p14="http://schemas.microsoft.com/office/powerpoint/2010/main" val="2981598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9">
          <a:extLst>
            <a:ext uri="{FF2B5EF4-FFF2-40B4-BE49-F238E27FC236}">
              <a16:creationId xmlns:a16="http://schemas.microsoft.com/office/drawing/2014/main" id="{2821C0A6-8D52-7DF7-FC59-A73F3414CAB3}"/>
            </a:ext>
          </a:extLst>
        </p:cNvPr>
        <p:cNvGrpSpPr/>
        <p:nvPr/>
      </p:nvGrpSpPr>
      <p:grpSpPr>
        <a:xfrm>
          <a:off x="0" y="0"/>
          <a:ext cx="0" cy="0"/>
          <a:chOff x="0" y="0"/>
          <a:chExt cx="0" cy="0"/>
        </a:xfrm>
      </p:grpSpPr>
      <p:sp>
        <p:nvSpPr>
          <p:cNvPr id="200" name="Google Shape;200;p14">
            <a:extLst>
              <a:ext uri="{FF2B5EF4-FFF2-40B4-BE49-F238E27FC236}">
                <a16:creationId xmlns:a16="http://schemas.microsoft.com/office/drawing/2014/main" id="{FAFD27C4-8EA1-C660-0D10-AC5DB2F44DD0}"/>
              </a:ext>
            </a:extLst>
          </p:cNvPr>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sz="2800" dirty="0">
                <a:solidFill>
                  <a:srgbClr val="FFFFFF"/>
                </a:solidFill>
                <a:latin typeface="Arial" panose="020B0604020202020204" pitchFamily="34" charset="0"/>
                <a:ea typeface="Calibri"/>
                <a:cs typeface="Arial" panose="020B0604020202020204" pitchFamily="34" charset="0"/>
                <a:sym typeface="Calibri"/>
              </a:rPr>
              <a:t>Vitamin D Utilization by Specialty</a:t>
            </a:r>
            <a:endParaRPr dirty="0">
              <a:latin typeface="Arial" panose="020B0604020202020204" pitchFamily="34" charset="0"/>
              <a:cs typeface="Arial" panose="020B0604020202020204" pitchFamily="34" charset="0"/>
            </a:endParaRPr>
          </a:p>
        </p:txBody>
      </p:sp>
      <p:pic>
        <p:nvPicPr>
          <p:cNvPr id="2" name="Google Shape;196;g2b82f183570_2_119" descr="image of a chart ">
            <a:extLst>
              <a:ext uri="{FF2B5EF4-FFF2-40B4-BE49-F238E27FC236}">
                <a16:creationId xmlns:a16="http://schemas.microsoft.com/office/drawing/2014/main" id="{B00DAB8D-5949-8D2D-E09D-FEF45FB12268}"/>
              </a:ext>
            </a:extLst>
          </p:cNvPr>
          <p:cNvPicPr preferRelativeResize="0">
            <a:picLocks noGrp="1"/>
          </p:cNvPicPr>
          <p:nvPr>
            <p:ph type="body" idx="1"/>
          </p:nvPr>
        </p:nvPicPr>
        <p:blipFill rotWithShape="1">
          <a:blip r:embed="rId3">
            <a:alphaModFix/>
          </a:blip>
          <a:srcRect/>
          <a:stretch/>
        </p:blipFill>
        <p:spPr>
          <a:xfrm>
            <a:off x="3019152" y="1654121"/>
            <a:ext cx="7020000" cy="4019700"/>
          </a:xfrm>
          <a:prstGeom prst="rect">
            <a:avLst/>
          </a:prstGeom>
          <a:noFill/>
          <a:ln>
            <a:noFill/>
          </a:ln>
        </p:spPr>
      </p:pic>
      <p:pic>
        <p:nvPicPr>
          <p:cNvPr id="3" name="Google Shape;197;g2b82f183570_2_119" descr="Key to the chart image ">
            <a:extLst>
              <a:ext uri="{FF2B5EF4-FFF2-40B4-BE49-F238E27FC236}">
                <a16:creationId xmlns:a16="http://schemas.microsoft.com/office/drawing/2014/main" id="{406E10B8-A029-42B7-8F16-16BA4A774623}"/>
              </a:ext>
            </a:extLst>
          </p:cNvPr>
          <p:cNvPicPr preferRelativeResize="0"/>
          <p:nvPr/>
        </p:nvPicPr>
        <p:blipFill rotWithShape="1">
          <a:blip r:embed="rId4">
            <a:alphaModFix/>
          </a:blip>
          <a:srcRect/>
          <a:stretch/>
        </p:blipFill>
        <p:spPr>
          <a:xfrm>
            <a:off x="3019152" y="5733996"/>
            <a:ext cx="7019926" cy="850900"/>
          </a:xfrm>
          <a:prstGeom prst="rect">
            <a:avLst/>
          </a:prstGeom>
          <a:noFill/>
          <a:ln>
            <a:noFill/>
          </a:ln>
        </p:spPr>
      </p:pic>
    </p:spTree>
    <p:extLst>
      <p:ext uri="{BB962C8B-B14F-4D97-AF65-F5344CB8AC3E}">
        <p14:creationId xmlns:p14="http://schemas.microsoft.com/office/powerpoint/2010/main" val="4060943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3-210340-MT_Executive_Board Meeting_Volunteer Program [54]  -  Read-Only">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201</Words>
  <Application>Microsoft Macintosh PowerPoint</Application>
  <PresentationFormat>Widescreen</PresentationFormat>
  <Paragraphs>24</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23-210340-MT_Executive_Board Meeting_Volunteer Program [54]  -  Read-Only</vt:lpstr>
      <vt:lpstr>Test utilization </vt:lpstr>
      <vt:lpstr>Test Utilization 2</vt:lpstr>
      <vt:lpstr>How Test Utilization can help advocate for the clinical laboratory </vt:lpstr>
      <vt:lpstr>Test Utilization Dashboard: Vitamin-D Utilization</vt:lpstr>
      <vt:lpstr>Test Utilization Dashboard-Overview</vt:lpstr>
      <vt:lpstr>Dashboard Quality Metrics </vt:lpstr>
      <vt:lpstr>Filter by Test Name-Vitamin D </vt:lpstr>
      <vt:lpstr>Vitamin D Utilization  March 1st, 2022-March 31st, 2023</vt:lpstr>
      <vt:lpstr>Vitamin D Utilization by Specialty</vt:lpstr>
      <vt:lpstr>Example Cost per test and Potential Savings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ASCP Negotiation &amp; Advocacy Toolbox</dc:title>
  <dc:creator>Beck, Lucy</dc:creator>
  <cp:lastModifiedBy>Sabina Pacula-Cwanek</cp:lastModifiedBy>
  <cp:revision>35</cp:revision>
  <dcterms:created xsi:type="dcterms:W3CDTF">2021-05-10T16:15:42Z</dcterms:created>
  <dcterms:modified xsi:type="dcterms:W3CDTF">2024-03-14T21:40:25Z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0x0101005B56D3DBA1C0054EBA5839E60FE1F6B5</vt:lpwstr>
  </property>
</Properties>
</file>